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0"/>
  </p:notesMasterIdLst>
  <p:handoutMasterIdLst>
    <p:handoutMasterId r:id="rId51"/>
  </p:handoutMasterIdLst>
  <p:sldIdLst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9216" autoAdjust="0"/>
    <p:restoredTop sz="94628" autoAdjust="0"/>
  </p:normalViewPr>
  <p:slideViewPr>
    <p:cSldViewPr>
      <p:cViewPr>
        <p:scale>
          <a:sx n="100" d="100"/>
          <a:sy n="100" d="100"/>
        </p:scale>
        <p:origin x="216" y="8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B46991-D253-410E-817D-037B91E70ED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F89713-5C7A-4EBE-858A-0750C90CF857}">
      <dgm:prSet/>
      <dgm:spPr/>
      <dgm:t>
        <a:bodyPr/>
        <a:lstStyle/>
        <a:p>
          <a:pPr rtl="0"/>
          <a:r>
            <a:rPr lang="en-US" smtClean="0"/>
            <a:t>iOS</a:t>
          </a:r>
          <a:endParaRPr lang="en-US"/>
        </a:p>
      </dgm:t>
    </dgm:pt>
    <dgm:pt modelId="{C4D4682D-A3E1-42FD-AD6A-276ABA11E599}" type="parTrans" cxnId="{6F2A86B4-C4F6-4A2C-8DE5-DCFDE67E9198}">
      <dgm:prSet/>
      <dgm:spPr/>
      <dgm:t>
        <a:bodyPr/>
        <a:lstStyle/>
        <a:p>
          <a:endParaRPr lang="en-US"/>
        </a:p>
      </dgm:t>
    </dgm:pt>
    <dgm:pt modelId="{A5FC054A-DEEF-4181-8FE5-D95E8F0B79D1}" type="sibTrans" cxnId="{6F2A86B4-C4F6-4A2C-8DE5-DCFDE67E9198}">
      <dgm:prSet/>
      <dgm:spPr/>
      <dgm:t>
        <a:bodyPr/>
        <a:lstStyle/>
        <a:p>
          <a:endParaRPr lang="en-US"/>
        </a:p>
      </dgm:t>
    </dgm:pt>
    <dgm:pt modelId="{A73E027A-A2F3-4D2B-BEE3-9232C0860539}">
      <dgm:prSet/>
      <dgm:spPr/>
      <dgm:t>
        <a:bodyPr/>
        <a:lstStyle/>
        <a:p>
          <a:pPr rtl="0"/>
          <a:r>
            <a:rPr lang="en-US" dirty="0" smtClean="0"/>
            <a:t>Objective-C/Swift/</a:t>
          </a:r>
          <a:r>
            <a:rPr lang="en-US" dirty="0" err="1" smtClean="0"/>
            <a:t>Xcode</a:t>
          </a:r>
          <a:endParaRPr lang="en-US" dirty="0"/>
        </a:p>
      </dgm:t>
    </dgm:pt>
    <dgm:pt modelId="{C266F952-D137-4137-BD88-BC8B0756E2F4}" type="parTrans" cxnId="{846EB0DD-C430-4965-BBD4-C9270391A831}">
      <dgm:prSet/>
      <dgm:spPr/>
      <dgm:t>
        <a:bodyPr/>
        <a:lstStyle/>
        <a:p>
          <a:endParaRPr lang="en-US"/>
        </a:p>
      </dgm:t>
    </dgm:pt>
    <dgm:pt modelId="{269F7EE3-E6B9-482E-9F23-84A587299156}" type="sibTrans" cxnId="{846EB0DD-C430-4965-BBD4-C9270391A831}">
      <dgm:prSet/>
      <dgm:spPr/>
      <dgm:t>
        <a:bodyPr/>
        <a:lstStyle/>
        <a:p>
          <a:endParaRPr lang="en-US"/>
        </a:p>
      </dgm:t>
    </dgm:pt>
    <dgm:pt modelId="{D508D004-D18A-4F09-93EB-1846B4D1DF31}">
      <dgm:prSet/>
      <dgm:spPr/>
      <dgm:t>
        <a:bodyPr/>
        <a:lstStyle/>
        <a:p>
          <a:pPr rtl="0"/>
          <a:r>
            <a:rPr lang="en-US" smtClean="0"/>
            <a:t>Android</a:t>
          </a:r>
          <a:endParaRPr lang="en-US"/>
        </a:p>
      </dgm:t>
    </dgm:pt>
    <dgm:pt modelId="{6188A136-CF72-4707-9CC8-06ECD637A4DA}" type="parTrans" cxnId="{E40F1CD2-59FB-4F17-993F-228286D79801}">
      <dgm:prSet/>
      <dgm:spPr/>
      <dgm:t>
        <a:bodyPr/>
        <a:lstStyle/>
        <a:p>
          <a:endParaRPr lang="en-US"/>
        </a:p>
      </dgm:t>
    </dgm:pt>
    <dgm:pt modelId="{7EA8AA94-B330-474B-BE14-88F84198C28D}" type="sibTrans" cxnId="{E40F1CD2-59FB-4F17-993F-228286D79801}">
      <dgm:prSet/>
      <dgm:spPr/>
      <dgm:t>
        <a:bodyPr/>
        <a:lstStyle/>
        <a:p>
          <a:endParaRPr lang="en-US"/>
        </a:p>
      </dgm:t>
    </dgm:pt>
    <dgm:pt modelId="{9F2B7A3E-400C-4567-B01B-B9EECD20E3B1}">
      <dgm:prSet/>
      <dgm:spPr/>
      <dgm:t>
        <a:bodyPr/>
        <a:lstStyle/>
        <a:p>
          <a:pPr rtl="0"/>
          <a:r>
            <a:rPr lang="en-US" smtClean="0"/>
            <a:t>Java/Android XML</a:t>
          </a:r>
          <a:endParaRPr lang="en-US"/>
        </a:p>
      </dgm:t>
    </dgm:pt>
    <dgm:pt modelId="{0E474288-8B5F-4D8C-8E7F-FBCE98D38856}" type="parTrans" cxnId="{A39A1A56-9226-43CF-92D7-749099E83F6E}">
      <dgm:prSet/>
      <dgm:spPr/>
      <dgm:t>
        <a:bodyPr/>
        <a:lstStyle/>
        <a:p>
          <a:endParaRPr lang="en-US"/>
        </a:p>
      </dgm:t>
    </dgm:pt>
    <dgm:pt modelId="{4885941B-4DD6-4CF5-9CD8-1FA4F3498CD9}" type="sibTrans" cxnId="{A39A1A56-9226-43CF-92D7-749099E83F6E}">
      <dgm:prSet/>
      <dgm:spPr/>
      <dgm:t>
        <a:bodyPr/>
        <a:lstStyle/>
        <a:p>
          <a:endParaRPr lang="en-US"/>
        </a:p>
      </dgm:t>
    </dgm:pt>
    <dgm:pt modelId="{74901F1C-52FD-4291-A874-71CC5DE6AFB1}">
      <dgm:prSet/>
      <dgm:spPr/>
      <dgm:t>
        <a:bodyPr/>
        <a:lstStyle/>
        <a:p>
          <a:pPr rtl="0"/>
          <a:r>
            <a:rPr lang="en-US" smtClean="0"/>
            <a:t>WinRT</a:t>
          </a:r>
          <a:endParaRPr lang="en-US"/>
        </a:p>
      </dgm:t>
    </dgm:pt>
    <dgm:pt modelId="{DEB71B9A-8B37-4C29-ACE9-26E49B601CD4}" type="parTrans" cxnId="{EC826D49-6A55-418A-BDFB-48F49AA06B9B}">
      <dgm:prSet/>
      <dgm:spPr/>
      <dgm:t>
        <a:bodyPr/>
        <a:lstStyle/>
        <a:p>
          <a:endParaRPr lang="en-US"/>
        </a:p>
      </dgm:t>
    </dgm:pt>
    <dgm:pt modelId="{AA1585AB-FD0B-4763-8110-3FEEB3A29FFB}" type="sibTrans" cxnId="{EC826D49-6A55-418A-BDFB-48F49AA06B9B}">
      <dgm:prSet/>
      <dgm:spPr/>
      <dgm:t>
        <a:bodyPr/>
        <a:lstStyle/>
        <a:p>
          <a:endParaRPr lang="en-US"/>
        </a:p>
      </dgm:t>
    </dgm:pt>
    <dgm:pt modelId="{022DC3F3-63CA-4D9F-913C-C310ACF69053}">
      <dgm:prSet/>
      <dgm:spPr/>
      <dgm:t>
        <a:bodyPr/>
        <a:lstStyle/>
        <a:p>
          <a:pPr rtl="0"/>
          <a:r>
            <a:rPr lang="en-US" dirty="0" smtClean="0"/>
            <a:t>C# .NET/XAML</a:t>
          </a:r>
          <a:endParaRPr lang="en-US" dirty="0"/>
        </a:p>
      </dgm:t>
    </dgm:pt>
    <dgm:pt modelId="{F2970BC8-6D9C-4AD2-AE8C-A939A0B048A1}" type="parTrans" cxnId="{7AD3E736-4201-4DF6-85B2-FDE72CCC1F70}">
      <dgm:prSet/>
      <dgm:spPr/>
      <dgm:t>
        <a:bodyPr/>
        <a:lstStyle/>
        <a:p>
          <a:endParaRPr lang="en-US"/>
        </a:p>
      </dgm:t>
    </dgm:pt>
    <dgm:pt modelId="{E53378BD-638C-45D0-A11E-8E5456EE9343}" type="sibTrans" cxnId="{7AD3E736-4201-4DF6-85B2-FDE72CCC1F70}">
      <dgm:prSet/>
      <dgm:spPr/>
      <dgm:t>
        <a:bodyPr/>
        <a:lstStyle/>
        <a:p>
          <a:endParaRPr lang="en-US"/>
        </a:p>
      </dgm:t>
    </dgm:pt>
    <dgm:pt modelId="{EC945462-DB2C-4CBB-9621-A52333E6DBAE}">
      <dgm:prSet/>
      <dgm:spPr/>
      <dgm:t>
        <a:bodyPr/>
        <a:lstStyle/>
        <a:p>
          <a:pPr rtl="0"/>
          <a:r>
            <a:rPr lang="en-US" dirty="0" smtClean="0"/>
            <a:t>C++/XAML</a:t>
          </a:r>
          <a:endParaRPr lang="en-US" dirty="0"/>
        </a:p>
      </dgm:t>
    </dgm:pt>
    <dgm:pt modelId="{AFA45056-E7A7-48B4-8488-C3D03C652C86}" type="parTrans" cxnId="{1326E3FF-A44A-48F3-8570-243A0D41C076}">
      <dgm:prSet/>
      <dgm:spPr/>
      <dgm:t>
        <a:bodyPr/>
        <a:lstStyle/>
        <a:p>
          <a:endParaRPr lang="en-US"/>
        </a:p>
      </dgm:t>
    </dgm:pt>
    <dgm:pt modelId="{8CB64162-F8B4-440F-B3BB-89A5D6FDAB0D}" type="sibTrans" cxnId="{1326E3FF-A44A-48F3-8570-243A0D41C076}">
      <dgm:prSet/>
      <dgm:spPr/>
      <dgm:t>
        <a:bodyPr/>
        <a:lstStyle/>
        <a:p>
          <a:endParaRPr lang="en-US"/>
        </a:p>
      </dgm:t>
    </dgm:pt>
    <dgm:pt modelId="{C96810DD-7B0A-437F-88D1-61E2314AAC89}">
      <dgm:prSet/>
      <dgm:spPr/>
      <dgm:t>
        <a:bodyPr/>
        <a:lstStyle/>
        <a:p>
          <a:pPr rtl="0"/>
          <a:r>
            <a:rPr lang="en-US" smtClean="0"/>
            <a:t>Html5/JS</a:t>
          </a:r>
          <a:endParaRPr lang="en-US"/>
        </a:p>
      </dgm:t>
    </dgm:pt>
    <dgm:pt modelId="{991E8505-EFCF-4797-BB10-5F3A4B6E355B}" type="parTrans" cxnId="{7FFE853F-717B-419F-ABE6-07157BA4D0B9}">
      <dgm:prSet/>
      <dgm:spPr/>
      <dgm:t>
        <a:bodyPr/>
        <a:lstStyle/>
        <a:p>
          <a:endParaRPr lang="en-US"/>
        </a:p>
      </dgm:t>
    </dgm:pt>
    <dgm:pt modelId="{3DE8D1BC-12E1-47AD-8E28-1EF839ACF317}" type="sibTrans" cxnId="{7FFE853F-717B-419F-ABE6-07157BA4D0B9}">
      <dgm:prSet/>
      <dgm:spPr/>
      <dgm:t>
        <a:bodyPr/>
        <a:lstStyle/>
        <a:p>
          <a:endParaRPr lang="en-US"/>
        </a:p>
      </dgm:t>
    </dgm:pt>
    <dgm:pt modelId="{F7FCD5E9-C7EE-4E88-A27F-3C5CBA52DEE1}">
      <dgm:prSet/>
      <dgm:spPr/>
      <dgm:t>
        <a:bodyPr/>
        <a:lstStyle/>
        <a:p>
          <a:pPr rtl="0"/>
          <a:r>
            <a:rPr lang="en-US" smtClean="0"/>
            <a:t>Windows Phone</a:t>
          </a:r>
          <a:endParaRPr lang="en-US"/>
        </a:p>
      </dgm:t>
    </dgm:pt>
    <dgm:pt modelId="{92B443B2-158A-49C2-B92F-933899D7FE82}" type="parTrans" cxnId="{439F5FAF-7D33-4AEB-BFA7-6787A8EF8616}">
      <dgm:prSet/>
      <dgm:spPr/>
      <dgm:t>
        <a:bodyPr/>
        <a:lstStyle/>
        <a:p>
          <a:endParaRPr lang="en-US"/>
        </a:p>
      </dgm:t>
    </dgm:pt>
    <dgm:pt modelId="{75C13861-5E71-4BCC-BF8A-24378177E0B9}" type="sibTrans" cxnId="{439F5FAF-7D33-4AEB-BFA7-6787A8EF8616}">
      <dgm:prSet/>
      <dgm:spPr/>
      <dgm:t>
        <a:bodyPr/>
        <a:lstStyle/>
        <a:p>
          <a:endParaRPr lang="en-US"/>
        </a:p>
      </dgm:t>
    </dgm:pt>
    <dgm:pt modelId="{BA8A8670-19EF-4A2A-BE16-8AE71B022734}">
      <dgm:prSet/>
      <dgm:spPr/>
      <dgm:t>
        <a:bodyPr/>
        <a:lstStyle/>
        <a:p>
          <a:pPr rtl="0"/>
          <a:r>
            <a:rPr lang="en-US" dirty="0" smtClean="0"/>
            <a:t>C# .NET/XAML</a:t>
          </a:r>
          <a:endParaRPr lang="en-US" dirty="0"/>
        </a:p>
      </dgm:t>
    </dgm:pt>
    <dgm:pt modelId="{7DD93842-BBE8-43FE-B1D3-FA0DE9669630}" type="parTrans" cxnId="{F04F9621-E07A-49D9-82F9-CD9C390EF2C9}">
      <dgm:prSet/>
      <dgm:spPr/>
      <dgm:t>
        <a:bodyPr/>
        <a:lstStyle/>
        <a:p>
          <a:endParaRPr lang="en-US"/>
        </a:p>
      </dgm:t>
    </dgm:pt>
    <dgm:pt modelId="{516DB461-2719-441A-8B11-84C9BE0CD87C}" type="sibTrans" cxnId="{F04F9621-E07A-49D9-82F9-CD9C390EF2C9}">
      <dgm:prSet/>
      <dgm:spPr/>
      <dgm:t>
        <a:bodyPr/>
        <a:lstStyle/>
        <a:p>
          <a:endParaRPr lang="en-US"/>
        </a:p>
      </dgm:t>
    </dgm:pt>
    <dgm:pt modelId="{FE8D86CF-508F-420C-AFB6-83910853DE0F}">
      <dgm:prSet/>
      <dgm:spPr/>
      <dgm:t>
        <a:bodyPr/>
        <a:lstStyle/>
        <a:p>
          <a:pPr rtl="0"/>
          <a:r>
            <a:rPr lang="en-US" smtClean="0"/>
            <a:t>C++/XAML</a:t>
          </a:r>
          <a:endParaRPr lang="en-US"/>
        </a:p>
      </dgm:t>
    </dgm:pt>
    <dgm:pt modelId="{496EDE41-E260-4FCB-9065-1BF0F188784A}" type="parTrans" cxnId="{714B28DD-1EB4-4972-9416-B05725838EB2}">
      <dgm:prSet/>
      <dgm:spPr/>
      <dgm:t>
        <a:bodyPr/>
        <a:lstStyle/>
        <a:p>
          <a:endParaRPr lang="en-US"/>
        </a:p>
      </dgm:t>
    </dgm:pt>
    <dgm:pt modelId="{BDAA4FC8-8933-4EA2-A52D-55B7B61A7FBF}" type="sibTrans" cxnId="{714B28DD-1EB4-4972-9416-B05725838EB2}">
      <dgm:prSet/>
      <dgm:spPr/>
      <dgm:t>
        <a:bodyPr/>
        <a:lstStyle/>
        <a:p>
          <a:endParaRPr lang="en-US"/>
        </a:p>
      </dgm:t>
    </dgm:pt>
    <dgm:pt modelId="{7D04D835-F030-4EA0-998E-2EA021230239}">
      <dgm:prSet/>
      <dgm:spPr/>
      <dgm:t>
        <a:bodyPr/>
        <a:lstStyle/>
        <a:p>
          <a:pPr rtl="0"/>
          <a:r>
            <a:rPr lang="en-US" smtClean="0"/>
            <a:t>Html5/JS</a:t>
          </a:r>
          <a:endParaRPr lang="en-US"/>
        </a:p>
      </dgm:t>
    </dgm:pt>
    <dgm:pt modelId="{773CC6B8-5283-4BCC-937E-9C17B5E35F42}" type="parTrans" cxnId="{6E0853DD-69EB-4642-9D8A-74B9133B4BED}">
      <dgm:prSet/>
      <dgm:spPr/>
      <dgm:t>
        <a:bodyPr/>
        <a:lstStyle/>
        <a:p>
          <a:endParaRPr lang="en-US"/>
        </a:p>
      </dgm:t>
    </dgm:pt>
    <dgm:pt modelId="{E90FC6A9-CD2E-4E92-8162-1E0E64DBD0BD}" type="sibTrans" cxnId="{6E0853DD-69EB-4642-9D8A-74B9133B4BED}">
      <dgm:prSet/>
      <dgm:spPr/>
      <dgm:t>
        <a:bodyPr/>
        <a:lstStyle/>
        <a:p>
          <a:endParaRPr lang="en-US"/>
        </a:p>
      </dgm:t>
    </dgm:pt>
    <dgm:pt modelId="{C3D1974E-DDF7-498C-B1EF-0F4DDB2CCB40}" type="pres">
      <dgm:prSet presAssocID="{55B46991-D253-410E-817D-037B91E70E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A8C90D-EBAA-45E7-A93C-756F4CDEB96F}" type="pres">
      <dgm:prSet presAssocID="{58F89713-5C7A-4EBE-858A-0750C90CF857}" presName="linNode" presStyleCnt="0"/>
      <dgm:spPr/>
    </dgm:pt>
    <dgm:pt modelId="{F75FE8B2-8B18-4FC8-8266-52116E189DB6}" type="pres">
      <dgm:prSet presAssocID="{58F89713-5C7A-4EBE-858A-0750C90CF857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3BAD63-0301-44C0-B5EA-79FA1CEB53DE}" type="pres">
      <dgm:prSet presAssocID="{58F89713-5C7A-4EBE-858A-0750C90CF857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FF0C86-56BF-4984-A3D8-8F2BCB2B7340}" type="pres">
      <dgm:prSet presAssocID="{A5FC054A-DEEF-4181-8FE5-D95E8F0B79D1}" presName="sp" presStyleCnt="0"/>
      <dgm:spPr/>
    </dgm:pt>
    <dgm:pt modelId="{B4A581F7-508D-460B-A6DB-7862067892E3}" type="pres">
      <dgm:prSet presAssocID="{D508D004-D18A-4F09-93EB-1846B4D1DF31}" presName="linNode" presStyleCnt="0"/>
      <dgm:spPr/>
    </dgm:pt>
    <dgm:pt modelId="{8A5F8B74-DF0A-4977-8758-2E72DFCAE465}" type="pres">
      <dgm:prSet presAssocID="{D508D004-D18A-4F09-93EB-1846B4D1DF31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ECCD0A-F5DA-4995-91F0-61F762B98BB9}" type="pres">
      <dgm:prSet presAssocID="{D508D004-D18A-4F09-93EB-1846B4D1DF31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5523C7-6FBE-4FB2-AE5B-B5BD65032D0C}" type="pres">
      <dgm:prSet presAssocID="{7EA8AA94-B330-474B-BE14-88F84198C28D}" presName="sp" presStyleCnt="0"/>
      <dgm:spPr/>
    </dgm:pt>
    <dgm:pt modelId="{E4183D07-B48D-4E25-99C6-C13D820A9BFE}" type="pres">
      <dgm:prSet presAssocID="{74901F1C-52FD-4291-A874-71CC5DE6AFB1}" presName="linNode" presStyleCnt="0"/>
      <dgm:spPr/>
    </dgm:pt>
    <dgm:pt modelId="{FE1F5C0D-EFE8-4472-97A5-6F129CDAD213}" type="pres">
      <dgm:prSet presAssocID="{74901F1C-52FD-4291-A874-71CC5DE6AFB1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F075F6-7DE5-4AF8-8126-97E9263801E3}" type="pres">
      <dgm:prSet presAssocID="{74901F1C-52FD-4291-A874-71CC5DE6AFB1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F5CADE-7D7F-461F-8426-1338C6A1633A}" type="pres">
      <dgm:prSet presAssocID="{AA1585AB-FD0B-4763-8110-3FEEB3A29FFB}" presName="sp" presStyleCnt="0"/>
      <dgm:spPr/>
    </dgm:pt>
    <dgm:pt modelId="{BE42C39C-DE06-47B4-9828-D12F43F18F90}" type="pres">
      <dgm:prSet presAssocID="{F7FCD5E9-C7EE-4E88-A27F-3C5CBA52DEE1}" presName="linNode" presStyleCnt="0"/>
      <dgm:spPr/>
    </dgm:pt>
    <dgm:pt modelId="{C8D33507-90D2-4DC6-A252-CB37D8F05D85}" type="pres">
      <dgm:prSet presAssocID="{F7FCD5E9-C7EE-4E88-A27F-3C5CBA52DEE1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4830FC-77D9-4440-A7EA-BD68323B1697}" type="pres">
      <dgm:prSet presAssocID="{F7FCD5E9-C7EE-4E88-A27F-3C5CBA52DEE1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40A76B-8FAD-FC4A-B195-7727E86394E3}" type="presOf" srcId="{D508D004-D18A-4F09-93EB-1846B4D1DF31}" destId="{8A5F8B74-DF0A-4977-8758-2E72DFCAE465}" srcOrd="0" destOrd="0" presId="urn:microsoft.com/office/officeart/2005/8/layout/vList5"/>
    <dgm:cxn modelId="{82B47F0F-2A16-FE4F-9130-D9783D008648}" type="presOf" srcId="{55B46991-D253-410E-817D-037B91E70EDE}" destId="{C3D1974E-DDF7-498C-B1EF-0F4DDB2CCB40}" srcOrd="0" destOrd="0" presId="urn:microsoft.com/office/officeart/2005/8/layout/vList5"/>
    <dgm:cxn modelId="{F3D76D38-E226-3946-AB21-9A5967729F4E}" type="presOf" srcId="{BA8A8670-19EF-4A2A-BE16-8AE71B022734}" destId="{324830FC-77D9-4440-A7EA-BD68323B1697}" srcOrd="0" destOrd="0" presId="urn:microsoft.com/office/officeart/2005/8/layout/vList5"/>
    <dgm:cxn modelId="{B2ABE8B3-D6A0-CC42-8D95-436677F2FF47}" type="presOf" srcId="{74901F1C-52FD-4291-A874-71CC5DE6AFB1}" destId="{FE1F5C0D-EFE8-4472-97A5-6F129CDAD213}" srcOrd="0" destOrd="0" presId="urn:microsoft.com/office/officeart/2005/8/layout/vList5"/>
    <dgm:cxn modelId="{6F2A86B4-C4F6-4A2C-8DE5-DCFDE67E9198}" srcId="{55B46991-D253-410E-817D-037B91E70EDE}" destId="{58F89713-5C7A-4EBE-858A-0750C90CF857}" srcOrd="0" destOrd="0" parTransId="{C4D4682D-A3E1-42FD-AD6A-276ABA11E599}" sibTransId="{A5FC054A-DEEF-4181-8FE5-D95E8F0B79D1}"/>
    <dgm:cxn modelId="{714B28DD-1EB4-4972-9416-B05725838EB2}" srcId="{F7FCD5E9-C7EE-4E88-A27F-3C5CBA52DEE1}" destId="{FE8D86CF-508F-420C-AFB6-83910853DE0F}" srcOrd="1" destOrd="0" parTransId="{496EDE41-E260-4FCB-9065-1BF0F188784A}" sibTransId="{BDAA4FC8-8933-4EA2-A52D-55B7B61A7FBF}"/>
    <dgm:cxn modelId="{7FFE853F-717B-419F-ABE6-07157BA4D0B9}" srcId="{74901F1C-52FD-4291-A874-71CC5DE6AFB1}" destId="{C96810DD-7B0A-437F-88D1-61E2314AAC89}" srcOrd="2" destOrd="0" parTransId="{991E8505-EFCF-4797-BB10-5F3A4B6E355B}" sibTransId="{3DE8D1BC-12E1-47AD-8E28-1EF839ACF317}"/>
    <dgm:cxn modelId="{9B4D6C56-E9E5-8E49-8274-097F8ED8D9FA}" type="presOf" srcId="{EC945462-DB2C-4CBB-9621-A52333E6DBAE}" destId="{D4F075F6-7DE5-4AF8-8126-97E9263801E3}" srcOrd="0" destOrd="1" presId="urn:microsoft.com/office/officeart/2005/8/layout/vList5"/>
    <dgm:cxn modelId="{A30E99EA-0868-5A4E-8923-60361CAA1EF4}" type="presOf" srcId="{7D04D835-F030-4EA0-998E-2EA021230239}" destId="{324830FC-77D9-4440-A7EA-BD68323B1697}" srcOrd="0" destOrd="2" presId="urn:microsoft.com/office/officeart/2005/8/layout/vList5"/>
    <dgm:cxn modelId="{E27BFE4D-271B-3543-9BBA-D8A9BFE741BA}" type="presOf" srcId="{58F89713-5C7A-4EBE-858A-0750C90CF857}" destId="{F75FE8B2-8B18-4FC8-8266-52116E189DB6}" srcOrd="0" destOrd="0" presId="urn:microsoft.com/office/officeart/2005/8/layout/vList5"/>
    <dgm:cxn modelId="{1326E3FF-A44A-48F3-8570-243A0D41C076}" srcId="{74901F1C-52FD-4291-A874-71CC5DE6AFB1}" destId="{EC945462-DB2C-4CBB-9621-A52333E6DBAE}" srcOrd="1" destOrd="0" parTransId="{AFA45056-E7A7-48B4-8488-C3D03C652C86}" sibTransId="{8CB64162-F8B4-440F-B3BB-89A5D6FDAB0D}"/>
    <dgm:cxn modelId="{7AD3E736-4201-4DF6-85B2-FDE72CCC1F70}" srcId="{74901F1C-52FD-4291-A874-71CC5DE6AFB1}" destId="{022DC3F3-63CA-4D9F-913C-C310ACF69053}" srcOrd="0" destOrd="0" parTransId="{F2970BC8-6D9C-4AD2-AE8C-A939A0B048A1}" sibTransId="{E53378BD-638C-45D0-A11E-8E5456EE9343}"/>
    <dgm:cxn modelId="{933872FE-7D11-5B4F-B0CB-C28DC3DB3DBA}" type="presOf" srcId="{FE8D86CF-508F-420C-AFB6-83910853DE0F}" destId="{324830FC-77D9-4440-A7EA-BD68323B1697}" srcOrd="0" destOrd="1" presId="urn:microsoft.com/office/officeart/2005/8/layout/vList5"/>
    <dgm:cxn modelId="{F04F9621-E07A-49D9-82F9-CD9C390EF2C9}" srcId="{F7FCD5E9-C7EE-4E88-A27F-3C5CBA52DEE1}" destId="{BA8A8670-19EF-4A2A-BE16-8AE71B022734}" srcOrd="0" destOrd="0" parTransId="{7DD93842-BBE8-43FE-B1D3-FA0DE9669630}" sibTransId="{516DB461-2719-441A-8B11-84C9BE0CD87C}"/>
    <dgm:cxn modelId="{16BF2C7C-C950-EB4E-8E93-7ACCC96D792B}" type="presOf" srcId="{C96810DD-7B0A-437F-88D1-61E2314AAC89}" destId="{D4F075F6-7DE5-4AF8-8126-97E9263801E3}" srcOrd="0" destOrd="2" presId="urn:microsoft.com/office/officeart/2005/8/layout/vList5"/>
    <dgm:cxn modelId="{6E0853DD-69EB-4642-9D8A-74B9133B4BED}" srcId="{F7FCD5E9-C7EE-4E88-A27F-3C5CBA52DEE1}" destId="{7D04D835-F030-4EA0-998E-2EA021230239}" srcOrd="2" destOrd="0" parTransId="{773CC6B8-5283-4BCC-937E-9C17B5E35F42}" sibTransId="{E90FC6A9-CD2E-4E92-8162-1E0E64DBD0BD}"/>
    <dgm:cxn modelId="{E40F1CD2-59FB-4F17-993F-228286D79801}" srcId="{55B46991-D253-410E-817D-037B91E70EDE}" destId="{D508D004-D18A-4F09-93EB-1846B4D1DF31}" srcOrd="1" destOrd="0" parTransId="{6188A136-CF72-4707-9CC8-06ECD637A4DA}" sibTransId="{7EA8AA94-B330-474B-BE14-88F84198C28D}"/>
    <dgm:cxn modelId="{846EB0DD-C430-4965-BBD4-C9270391A831}" srcId="{58F89713-5C7A-4EBE-858A-0750C90CF857}" destId="{A73E027A-A2F3-4D2B-BEE3-9232C0860539}" srcOrd="0" destOrd="0" parTransId="{C266F952-D137-4137-BD88-BC8B0756E2F4}" sibTransId="{269F7EE3-E6B9-482E-9F23-84A587299156}"/>
    <dgm:cxn modelId="{2176DE8A-FCF2-DE4A-80D2-A606F41681C7}" type="presOf" srcId="{F7FCD5E9-C7EE-4E88-A27F-3C5CBA52DEE1}" destId="{C8D33507-90D2-4DC6-A252-CB37D8F05D85}" srcOrd="0" destOrd="0" presId="urn:microsoft.com/office/officeart/2005/8/layout/vList5"/>
    <dgm:cxn modelId="{4D165907-C848-0D4A-AA15-3615824ACB0D}" type="presOf" srcId="{A73E027A-A2F3-4D2B-BEE3-9232C0860539}" destId="{B33BAD63-0301-44C0-B5EA-79FA1CEB53DE}" srcOrd="0" destOrd="0" presId="urn:microsoft.com/office/officeart/2005/8/layout/vList5"/>
    <dgm:cxn modelId="{A39A1A56-9226-43CF-92D7-749099E83F6E}" srcId="{D508D004-D18A-4F09-93EB-1846B4D1DF31}" destId="{9F2B7A3E-400C-4567-B01B-B9EECD20E3B1}" srcOrd="0" destOrd="0" parTransId="{0E474288-8B5F-4D8C-8E7F-FBCE98D38856}" sibTransId="{4885941B-4DD6-4CF5-9CD8-1FA4F3498CD9}"/>
    <dgm:cxn modelId="{EC826D49-6A55-418A-BDFB-48F49AA06B9B}" srcId="{55B46991-D253-410E-817D-037B91E70EDE}" destId="{74901F1C-52FD-4291-A874-71CC5DE6AFB1}" srcOrd="2" destOrd="0" parTransId="{DEB71B9A-8B37-4C29-ACE9-26E49B601CD4}" sibTransId="{AA1585AB-FD0B-4763-8110-3FEEB3A29FFB}"/>
    <dgm:cxn modelId="{C0D4E1E3-02D5-FF44-9CBC-A9A883C575B9}" type="presOf" srcId="{022DC3F3-63CA-4D9F-913C-C310ACF69053}" destId="{D4F075F6-7DE5-4AF8-8126-97E9263801E3}" srcOrd="0" destOrd="0" presId="urn:microsoft.com/office/officeart/2005/8/layout/vList5"/>
    <dgm:cxn modelId="{2698C0F7-70FB-2B4A-859E-D96888588CF7}" type="presOf" srcId="{9F2B7A3E-400C-4567-B01B-B9EECD20E3B1}" destId="{9FECCD0A-F5DA-4995-91F0-61F762B98BB9}" srcOrd="0" destOrd="0" presId="urn:microsoft.com/office/officeart/2005/8/layout/vList5"/>
    <dgm:cxn modelId="{439F5FAF-7D33-4AEB-BFA7-6787A8EF8616}" srcId="{55B46991-D253-410E-817D-037B91E70EDE}" destId="{F7FCD5E9-C7EE-4E88-A27F-3C5CBA52DEE1}" srcOrd="3" destOrd="0" parTransId="{92B443B2-158A-49C2-B92F-933899D7FE82}" sibTransId="{75C13861-5E71-4BCC-BF8A-24378177E0B9}"/>
    <dgm:cxn modelId="{CFFE945C-8503-054E-85EE-20F8B73CEC71}" type="presParOf" srcId="{C3D1974E-DDF7-498C-B1EF-0F4DDB2CCB40}" destId="{A9A8C90D-EBAA-45E7-A93C-756F4CDEB96F}" srcOrd="0" destOrd="0" presId="urn:microsoft.com/office/officeart/2005/8/layout/vList5"/>
    <dgm:cxn modelId="{D22A9A89-F680-3D48-A7BB-AB3D0653A4EC}" type="presParOf" srcId="{A9A8C90D-EBAA-45E7-A93C-756F4CDEB96F}" destId="{F75FE8B2-8B18-4FC8-8266-52116E189DB6}" srcOrd="0" destOrd="0" presId="urn:microsoft.com/office/officeart/2005/8/layout/vList5"/>
    <dgm:cxn modelId="{C3797A54-0F08-B94F-A2F0-D13A6090F2AA}" type="presParOf" srcId="{A9A8C90D-EBAA-45E7-A93C-756F4CDEB96F}" destId="{B33BAD63-0301-44C0-B5EA-79FA1CEB53DE}" srcOrd="1" destOrd="0" presId="urn:microsoft.com/office/officeart/2005/8/layout/vList5"/>
    <dgm:cxn modelId="{2C4A7408-5459-ED4B-9C7F-3309B5FC986A}" type="presParOf" srcId="{C3D1974E-DDF7-498C-B1EF-0F4DDB2CCB40}" destId="{ACFF0C86-56BF-4984-A3D8-8F2BCB2B7340}" srcOrd="1" destOrd="0" presId="urn:microsoft.com/office/officeart/2005/8/layout/vList5"/>
    <dgm:cxn modelId="{23339EAB-5B6F-4345-93E6-EE5B7B7C9867}" type="presParOf" srcId="{C3D1974E-DDF7-498C-B1EF-0F4DDB2CCB40}" destId="{B4A581F7-508D-460B-A6DB-7862067892E3}" srcOrd="2" destOrd="0" presId="urn:microsoft.com/office/officeart/2005/8/layout/vList5"/>
    <dgm:cxn modelId="{59BB6B55-E409-734C-A201-C52CA302CAA3}" type="presParOf" srcId="{B4A581F7-508D-460B-A6DB-7862067892E3}" destId="{8A5F8B74-DF0A-4977-8758-2E72DFCAE465}" srcOrd="0" destOrd="0" presId="urn:microsoft.com/office/officeart/2005/8/layout/vList5"/>
    <dgm:cxn modelId="{75719B23-B1CD-8C4C-8317-2B53FB2CF512}" type="presParOf" srcId="{B4A581F7-508D-460B-A6DB-7862067892E3}" destId="{9FECCD0A-F5DA-4995-91F0-61F762B98BB9}" srcOrd="1" destOrd="0" presId="urn:microsoft.com/office/officeart/2005/8/layout/vList5"/>
    <dgm:cxn modelId="{BDE2CBBE-79B6-7045-A8A5-DE4AB9DD0967}" type="presParOf" srcId="{C3D1974E-DDF7-498C-B1EF-0F4DDB2CCB40}" destId="{3D5523C7-6FBE-4FB2-AE5B-B5BD65032D0C}" srcOrd="3" destOrd="0" presId="urn:microsoft.com/office/officeart/2005/8/layout/vList5"/>
    <dgm:cxn modelId="{FD8AEC26-2852-BC45-A992-B54ADE7D1135}" type="presParOf" srcId="{C3D1974E-DDF7-498C-B1EF-0F4DDB2CCB40}" destId="{E4183D07-B48D-4E25-99C6-C13D820A9BFE}" srcOrd="4" destOrd="0" presId="urn:microsoft.com/office/officeart/2005/8/layout/vList5"/>
    <dgm:cxn modelId="{D85F8286-C371-2740-9FD2-C92A526E76DF}" type="presParOf" srcId="{E4183D07-B48D-4E25-99C6-C13D820A9BFE}" destId="{FE1F5C0D-EFE8-4472-97A5-6F129CDAD213}" srcOrd="0" destOrd="0" presId="urn:microsoft.com/office/officeart/2005/8/layout/vList5"/>
    <dgm:cxn modelId="{0D4C9A02-76C1-4B4C-B0C3-515CCE100D67}" type="presParOf" srcId="{E4183D07-B48D-4E25-99C6-C13D820A9BFE}" destId="{D4F075F6-7DE5-4AF8-8126-97E9263801E3}" srcOrd="1" destOrd="0" presId="urn:microsoft.com/office/officeart/2005/8/layout/vList5"/>
    <dgm:cxn modelId="{3E13F346-6D23-FF47-8A48-3B79DFFF693F}" type="presParOf" srcId="{C3D1974E-DDF7-498C-B1EF-0F4DDB2CCB40}" destId="{7FF5CADE-7D7F-461F-8426-1338C6A1633A}" srcOrd="5" destOrd="0" presId="urn:microsoft.com/office/officeart/2005/8/layout/vList5"/>
    <dgm:cxn modelId="{A2E051A1-7D41-4D4E-BFC0-F38CFF6C8174}" type="presParOf" srcId="{C3D1974E-DDF7-498C-B1EF-0F4DDB2CCB40}" destId="{BE42C39C-DE06-47B4-9828-D12F43F18F90}" srcOrd="6" destOrd="0" presId="urn:microsoft.com/office/officeart/2005/8/layout/vList5"/>
    <dgm:cxn modelId="{72E6DD6D-36D1-3341-9A78-213EB731DC6A}" type="presParOf" srcId="{BE42C39C-DE06-47B4-9828-D12F43F18F90}" destId="{C8D33507-90D2-4DC6-A252-CB37D8F05D85}" srcOrd="0" destOrd="0" presId="urn:microsoft.com/office/officeart/2005/8/layout/vList5"/>
    <dgm:cxn modelId="{0D4ACA53-C632-9749-B1FF-DDAC5EC9A812}" type="presParOf" srcId="{BE42C39C-DE06-47B4-9828-D12F43F18F90}" destId="{324830FC-77D9-4440-A7EA-BD68323B169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0A4D8E-C09B-4B76-A10C-D2E885EF70D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124CCF-6BFD-4F79-B58A-E1B11C70ABEB}">
      <dgm:prSet/>
      <dgm:spPr/>
      <dgm:t>
        <a:bodyPr/>
        <a:lstStyle/>
        <a:p>
          <a:pPr rtl="0"/>
          <a:r>
            <a:rPr lang="en-US" smtClean="0"/>
            <a:t>HTML5/JS</a:t>
          </a:r>
          <a:endParaRPr lang="en-US"/>
        </a:p>
      </dgm:t>
    </dgm:pt>
    <dgm:pt modelId="{E0A8F313-0837-42B9-A198-C5DEB73AA427}" type="parTrans" cxnId="{15000A6D-9792-4462-B812-E6E09C510583}">
      <dgm:prSet/>
      <dgm:spPr/>
      <dgm:t>
        <a:bodyPr/>
        <a:lstStyle/>
        <a:p>
          <a:endParaRPr lang="en-US"/>
        </a:p>
      </dgm:t>
    </dgm:pt>
    <dgm:pt modelId="{9D3D1774-F727-45DD-8E8B-67FFE36657E3}" type="sibTrans" cxnId="{15000A6D-9792-4462-B812-E6E09C510583}">
      <dgm:prSet/>
      <dgm:spPr/>
      <dgm:t>
        <a:bodyPr/>
        <a:lstStyle/>
        <a:p>
          <a:endParaRPr lang="en-US"/>
        </a:p>
      </dgm:t>
    </dgm:pt>
    <dgm:pt modelId="{5C8B81ED-2790-448D-82CD-CF97A398BB9F}">
      <dgm:prSet/>
      <dgm:spPr/>
      <dgm:t>
        <a:bodyPr/>
        <a:lstStyle/>
        <a:p>
          <a:pPr rtl="0"/>
          <a:r>
            <a:rPr lang="en-US" dirty="0" smtClean="0"/>
            <a:t>Cordova</a:t>
          </a:r>
          <a:endParaRPr lang="en-US" dirty="0"/>
        </a:p>
      </dgm:t>
    </dgm:pt>
    <dgm:pt modelId="{557FEA19-D9F0-4FFD-81ED-89A529E60EB3}" type="parTrans" cxnId="{B2627179-8F3D-44A7-94EE-BB28FEB02769}">
      <dgm:prSet/>
      <dgm:spPr/>
      <dgm:t>
        <a:bodyPr/>
        <a:lstStyle/>
        <a:p>
          <a:endParaRPr lang="en-US"/>
        </a:p>
      </dgm:t>
    </dgm:pt>
    <dgm:pt modelId="{C3B0BE21-09A8-4402-8971-E801B2C644EC}" type="sibTrans" cxnId="{B2627179-8F3D-44A7-94EE-BB28FEB02769}">
      <dgm:prSet/>
      <dgm:spPr/>
      <dgm:t>
        <a:bodyPr/>
        <a:lstStyle/>
        <a:p>
          <a:endParaRPr lang="en-US"/>
        </a:p>
      </dgm:t>
    </dgm:pt>
    <dgm:pt modelId="{777C48D6-CE4F-452C-92CE-B279D8F7A7C5}">
      <dgm:prSet/>
      <dgm:spPr/>
      <dgm:t>
        <a:bodyPr/>
        <a:lstStyle/>
        <a:p>
          <a:pPr rtl="0"/>
          <a:r>
            <a:rPr lang="en-US" dirty="0" smtClean="0"/>
            <a:t>Xamarin</a:t>
          </a:r>
          <a:endParaRPr lang="en-US" dirty="0"/>
        </a:p>
      </dgm:t>
    </dgm:pt>
    <dgm:pt modelId="{EA105C2D-297A-4756-818A-6CB404BB5473}" type="parTrans" cxnId="{2D977AB7-FEA9-4BEC-845C-E1C1D8CBD47B}">
      <dgm:prSet/>
      <dgm:spPr/>
      <dgm:t>
        <a:bodyPr/>
        <a:lstStyle/>
        <a:p>
          <a:endParaRPr lang="en-US"/>
        </a:p>
      </dgm:t>
    </dgm:pt>
    <dgm:pt modelId="{3EC9AF6B-72B6-44C7-966F-F97FE5E63742}" type="sibTrans" cxnId="{2D977AB7-FEA9-4BEC-845C-E1C1D8CBD47B}">
      <dgm:prSet/>
      <dgm:spPr/>
      <dgm:t>
        <a:bodyPr/>
        <a:lstStyle/>
        <a:p>
          <a:endParaRPr lang="en-US"/>
        </a:p>
      </dgm:t>
    </dgm:pt>
    <dgm:pt modelId="{04A4E83B-3E9C-4D90-BCD6-F49DCFD303DC}">
      <dgm:prSet/>
      <dgm:spPr/>
      <dgm:t>
        <a:bodyPr/>
        <a:lstStyle/>
        <a:p>
          <a:pPr rtl="0"/>
          <a:r>
            <a:rPr lang="en-US" dirty="0" smtClean="0"/>
            <a:t>Java-Android</a:t>
          </a:r>
        </a:p>
        <a:p>
          <a:pPr rtl="0"/>
          <a:r>
            <a:rPr lang="en-US" dirty="0" smtClean="0"/>
            <a:t>Objective-C/ Swift /iOS</a:t>
          </a:r>
          <a:endParaRPr lang="en-US" dirty="0"/>
        </a:p>
      </dgm:t>
    </dgm:pt>
    <dgm:pt modelId="{C2A674F1-A4F9-4913-995F-AB3E12DCE666}" type="parTrans" cxnId="{84E9E2DA-D0D5-4485-BFF3-C0B6E66DB694}">
      <dgm:prSet/>
      <dgm:spPr/>
      <dgm:t>
        <a:bodyPr/>
        <a:lstStyle/>
        <a:p>
          <a:endParaRPr lang="en-US"/>
        </a:p>
      </dgm:t>
    </dgm:pt>
    <dgm:pt modelId="{C4EB9176-2D80-4452-8587-ADD384EC6063}" type="sibTrans" cxnId="{84E9E2DA-D0D5-4485-BFF3-C0B6E66DB694}">
      <dgm:prSet/>
      <dgm:spPr/>
      <dgm:t>
        <a:bodyPr/>
        <a:lstStyle/>
        <a:p>
          <a:endParaRPr lang="en-US"/>
        </a:p>
      </dgm:t>
    </dgm:pt>
    <dgm:pt modelId="{A342B107-D709-4B1B-A042-08857D46805A}" type="pres">
      <dgm:prSet presAssocID="{F30A4D8E-C09B-4B76-A10C-D2E885EF70DE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32A974-E7F3-4D8E-8596-BB2E2C01B1EB}" type="pres">
      <dgm:prSet presAssocID="{F30A4D8E-C09B-4B76-A10C-D2E885EF70DE}" presName="arrow" presStyleLbl="bgShp" presStyleIdx="0" presStyleCnt="1"/>
      <dgm:spPr/>
    </dgm:pt>
    <dgm:pt modelId="{D8767E17-CB8E-478E-8B5F-32C8B63C05D4}" type="pres">
      <dgm:prSet presAssocID="{F30A4D8E-C09B-4B76-A10C-D2E885EF70DE}" presName="linearProcess" presStyleCnt="0"/>
      <dgm:spPr/>
    </dgm:pt>
    <dgm:pt modelId="{75D76ED2-C1ED-4633-8E5E-E3AD47046CD4}" type="pres">
      <dgm:prSet presAssocID="{14124CCF-6BFD-4F79-B58A-E1B11C70ABEB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68CACA-6E86-4E06-A9BB-F88C96F367F3}" type="pres">
      <dgm:prSet presAssocID="{9D3D1774-F727-45DD-8E8B-67FFE36657E3}" presName="sibTrans" presStyleCnt="0"/>
      <dgm:spPr/>
    </dgm:pt>
    <dgm:pt modelId="{48329FE1-F04D-4893-A07F-629A55FD232D}" type="pres">
      <dgm:prSet presAssocID="{5C8B81ED-2790-448D-82CD-CF97A398BB9F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7A1369-D4C3-4B2F-82AC-E7E2C7C95C54}" type="pres">
      <dgm:prSet presAssocID="{C3B0BE21-09A8-4402-8971-E801B2C644EC}" presName="sibTrans" presStyleCnt="0"/>
      <dgm:spPr/>
    </dgm:pt>
    <dgm:pt modelId="{9E6C13B3-0683-4911-8B7E-A42AA23C2A42}" type="pres">
      <dgm:prSet presAssocID="{777C48D6-CE4F-452C-92CE-B279D8F7A7C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377624-9627-410D-B53B-6258AFE18CDC}" type="pres">
      <dgm:prSet presAssocID="{3EC9AF6B-72B6-44C7-966F-F97FE5E63742}" presName="sibTrans" presStyleCnt="0"/>
      <dgm:spPr/>
    </dgm:pt>
    <dgm:pt modelId="{34B6F6B0-6A97-4770-99FC-E10FD9826F8D}" type="pres">
      <dgm:prSet presAssocID="{04A4E83B-3E9C-4D90-BCD6-F49DCFD303DC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890FE0-077C-054A-B7C8-261FB36EE938}" type="presOf" srcId="{14124CCF-6BFD-4F79-B58A-E1B11C70ABEB}" destId="{75D76ED2-C1ED-4633-8E5E-E3AD47046CD4}" srcOrd="0" destOrd="0" presId="urn:microsoft.com/office/officeart/2005/8/layout/hProcess9"/>
    <dgm:cxn modelId="{84E9E2DA-D0D5-4485-BFF3-C0B6E66DB694}" srcId="{F30A4D8E-C09B-4B76-A10C-D2E885EF70DE}" destId="{04A4E83B-3E9C-4D90-BCD6-F49DCFD303DC}" srcOrd="3" destOrd="0" parTransId="{C2A674F1-A4F9-4913-995F-AB3E12DCE666}" sibTransId="{C4EB9176-2D80-4452-8587-ADD384EC6063}"/>
    <dgm:cxn modelId="{2D977AB7-FEA9-4BEC-845C-E1C1D8CBD47B}" srcId="{F30A4D8E-C09B-4B76-A10C-D2E885EF70DE}" destId="{777C48D6-CE4F-452C-92CE-B279D8F7A7C5}" srcOrd="2" destOrd="0" parTransId="{EA105C2D-297A-4756-818A-6CB404BB5473}" sibTransId="{3EC9AF6B-72B6-44C7-966F-F97FE5E63742}"/>
    <dgm:cxn modelId="{3242AE94-9302-1342-87BF-0A05055B13FB}" type="presOf" srcId="{04A4E83B-3E9C-4D90-BCD6-F49DCFD303DC}" destId="{34B6F6B0-6A97-4770-99FC-E10FD9826F8D}" srcOrd="0" destOrd="0" presId="urn:microsoft.com/office/officeart/2005/8/layout/hProcess9"/>
    <dgm:cxn modelId="{15000A6D-9792-4462-B812-E6E09C510583}" srcId="{F30A4D8E-C09B-4B76-A10C-D2E885EF70DE}" destId="{14124CCF-6BFD-4F79-B58A-E1B11C70ABEB}" srcOrd="0" destOrd="0" parTransId="{E0A8F313-0837-42B9-A198-C5DEB73AA427}" sibTransId="{9D3D1774-F727-45DD-8E8B-67FFE36657E3}"/>
    <dgm:cxn modelId="{0A310F22-FF19-0A4B-8A5F-3123E53C321F}" type="presOf" srcId="{F30A4D8E-C09B-4B76-A10C-D2E885EF70DE}" destId="{A342B107-D709-4B1B-A042-08857D46805A}" srcOrd="0" destOrd="0" presId="urn:microsoft.com/office/officeart/2005/8/layout/hProcess9"/>
    <dgm:cxn modelId="{23F8E083-BDC5-0E42-9FE7-17E7182E954A}" type="presOf" srcId="{5C8B81ED-2790-448D-82CD-CF97A398BB9F}" destId="{48329FE1-F04D-4893-A07F-629A55FD232D}" srcOrd="0" destOrd="0" presId="urn:microsoft.com/office/officeart/2005/8/layout/hProcess9"/>
    <dgm:cxn modelId="{B2627179-8F3D-44A7-94EE-BB28FEB02769}" srcId="{F30A4D8E-C09B-4B76-A10C-D2E885EF70DE}" destId="{5C8B81ED-2790-448D-82CD-CF97A398BB9F}" srcOrd="1" destOrd="0" parTransId="{557FEA19-D9F0-4FFD-81ED-89A529E60EB3}" sibTransId="{C3B0BE21-09A8-4402-8971-E801B2C644EC}"/>
    <dgm:cxn modelId="{B4DB259C-92DA-3E43-8D94-1E6A4AF793EA}" type="presOf" srcId="{777C48D6-CE4F-452C-92CE-B279D8F7A7C5}" destId="{9E6C13B3-0683-4911-8B7E-A42AA23C2A42}" srcOrd="0" destOrd="0" presId="urn:microsoft.com/office/officeart/2005/8/layout/hProcess9"/>
    <dgm:cxn modelId="{919DC71F-4730-5347-B034-F2F52DE83111}" type="presParOf" srcId="{A342B107-D709-4B1B-A042-08857D46805A}" destId="{4832A974-E7F3-4D8E-8596-BB2E2C01B1EB}" srcOrd="0" destOrd="0" presId="urn:microsoft.com/office/officeart/2005/8/layout/hProcess9"/>
    <dgm:cxn modelId="{32484C3A-D4ED-1E48-B3D2-8A1FA25C3565}" type="presParOf" srcId="{A342B107-D709-4B1B-A042-08857D46805A}" destId="{D8767E17-CB8E-478E-8B5F-32C8B63C05D4}" srcOrd="1" destOrd="0" presId="urn:microsoft.com/office/officeart/2005/8/layout/hProcess9"/>
    <dgm:cxn modelId="{A84EA812-85FB-A54A-9544-06498C393E2E}" type="presParOf" srcId="{D8767E17-CB8E-478E-8B5F-32C8B63C05D4}" destId="{75D76ED2-C1ED-4633-8E5E-E3AD47046CD4}" srcOrd="0" destOrd="0" presId="urn:microsoft.com/office/officeart/2005/8/layout/hProcess9"/>
    <dgm:cxn modelId="{1FABD1F2-13DC-8A4B-AA40-2D9732648443}" type="presParOf" srcId="{D8767E17-CB8E-478E-8B5F-32C8B63C05D4}" destId="{5968CACA-6E86-4E06-A9BB-F88C96F367F3}" srcOrd="1" destOrd="0" presId="urn:microsoft.com/office/officeart/2005/8/layout/hProcess9"/>
    <dgm:cxn modelId="{ACE956DB-1D47-8245-93E3-F5D58E9A6DF0}" type="presParOf" srcId="{D8767E17-CB8E-478E-8B5F-32C8B63C05D4}" destId="{48329FE1-F04D-4893-A07F-629A55FD232D}" srcOrd="2" destOrd="0" presId="urn:microsoft.com/office/officeart/2005/8/layout/hProcess9"/>
    <dgm:cxn modelId="{3B3C02B3-640B-BE4E-9606-9DB93D8AC08F}" type="presParOf" srcId="{D8767E17-CB8E-478E-8B5F-32C8B63C05D4}" destId="{427A1369-D4C3-4B2F-82AC-E7E2C7C95C54}" srcOrd="3" destOrd="0" presId="urn:microsoft.com/office/officeart/2005/8/layout/hProcess9"/>
    <dgm:cxn modelId="{746D1CC9-F9FF-124F-AB01-AFEA9E4BB07E}" type="presParOf" srcId="{D8767E17-CB8E-478E-8B5F-32C8B63C05D4}" destId="{9E6C13B3-0683-4911-8B7E-A42AA23C2A42}" srcOrd="4" destOrd="0" presId="urn:microsoft.com/office/officeart/2005/8/layout/hProcess9"/>
    <dgm:cxn modelId="{3CEA8E5E-26E1-AB45-B828-C47B10D9CE75}" type="presParOf" srcId="{D8767E17-CB8E-478E-8B5F-32C8B63C05D4}" destId="{5E377624-9627-410D-B53B-6258AFE18CDC}" srcOrd="5" destOrd="0" presId="urn:microsoft.com/office/officeart/2005/8/layout/hProcess9"/>
    <dgm:cxn modelId="{3C6D63DD-D2ED-7240-9C48-9D8B93D9C24D}" type="presParOf" srcId="{D8767E17-CB8E-478E-8B5F-32C8B63C05D4}" destId="{34B6F6B0-6A97-4770-99FC-E10FD9826F8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C48FAE-ABA8-4FB1-9702-A6259485DAD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FB200F-CD11-444A-8883-3C58D20B9797}">
      <dgm:prSet/>
      <dgm:spPr/>
      <dgm:t>
        <a:bodyPr/>
        <a:lstStyle/>
        <a:p>
          <a:pPr rtl="0"/>
          <a:r>
            <a:rPr lang="en-US" dirty="0" smtClean="0"/>
            <a:t>Mobile Enabled Web</a:t>
          </a:r>
          <a:endParaRPr lang="en-US" dirty="0"/>
        </a:p>
      </dgm:t>
    </dgm:pt>
    <dgm:pt modelId="{DF47D6E3-072B-4B89-A0DF-1F6A1C94EC5E}" type="parTrans" cxnId="{19CF837C-1F8F-4525-9CA6-54B72B944AB5}">
      <dgm:prSet/>
      <dgm:spPr/>
      <dgm:t>
        <a:bodyPr/>
        <a:lstStyle/>
        <a:p>
          <a:endParaRPr lang="en-US"/>
        </a:p>
      </dgm:t>
    </dgm:pt>
    <dgm:pt modelId="{61609A16-BF58-46DA-8DC8-E0E1140D3A19}" type="sibTrans" cxnId="{19CF837C-1F8F-4525-9CA6-54B72B944AB5}">
      <dgm:prSet/>
      <dgm:spPr/>
      <dgm:t>
        <a:bodyPr/>
        <a:lstStyle/>
        <a:p>
          <a:endParaRPr lang="en-US"/>
        </a:p>
      </dgm:t>
    </dgm:pt>
    <dgm:pt modelId="{4322482F-D566-4F02-AA6C-5E6928E7B646}">
      <dgm:prSet/>
      <dgm:spPr/>
      <dgm:t>
        <a:bodyPr/>
        <a:lstStyle/>
        <a:p>
          <a:pPr rtl="0"/>
          <a:r>
            <a:rPr lang="en-US" dirty="0" smtClean="0"/>
            <a:t>Hybrid</a:t>
          </a:r>
          <a:endParaRPr lang="en-US" dirty="0"/>
        </a:p>
      </dgm:t>
    </dgm:pt>
    <dgm:pt modelId="{604F35CA-6A6B-4762-A7B3-7039A14F56CC}" type="parTrans" cxnId="{F086769B-D9EB-40FB-9854-01A36C1AD026}">
      <dgm:prSet/>
      <dgm:spPr/>
      <dgm:t>
        <a:bodyPr/>
        <a:lstStyle/>
        <a:p>
          <a:endParaRPr lang="en-US"/>
        </a:p>
      </dgm:t>
    </dgm:pt>
    <dgm:pt modelId="{AA6D1D43-0DED-4D97-B821-4E5AE1B84A0F}" type="sibTrans" cxnId="{F086769B-D9EB-40FB-9854-01A36C1AD026}">
      <dgm:prSet/>
      <dgm:spPr/>
      <dgm:t>
        <a:bodyPr/>
        <a:lstStyle/>
        <a:p>
          <a:endParaRPr lang="en-US"/>
        </a:p>
      </dgm:t>
    </dgm:pt>
    <dgm:pt modelId="{8C9634F9-CEFC-4FEC-8AE2-42724A31E7D6}">
      <dgm:prSet/>
      <dgm:spPr/>
      <dgm:t>
        <a:bodyPr/>
        <a:lstStyle/>
        <a:p>
          <a:pPr rtl="0"/>
          <a:r>
            <a:rPr lang="en-US" dirty="0" smtClean="0"/>
            <a:t>True</a:t>
          </a:r>
        </a:p>
        <a:p>
          <a:pPr rtl="0"/>
          <a:r>
            <a:rPr lang="en-US" dirty="0" smtClean="0"/>
            <a:t>Native</a:t>
          </a:r>
          <a:endParaRPr lang="en-US" dirty="0"/>
        </a:p>
      </dgm:t>
    </dgm:pt>
    <dgm:pt modelId="{E480E274-4958-4183-83A4-FB50D8A8AA0F}" type="parTrans" cxnId="{FDA7AAB2-8687-4019-A91B-16EBCFA9931E}">
      <dgm:prSet/>
      <dgm:spPr/>
      <dgm:t>
        <a:bodyPr/>
        <a:lstStyle/>
        <a:p>
          <a:endParaRPr lang="en-US"/>
        </a:p>
      </dgm:t>
    </dgm:pt>
    <dgm:pt modelId="{8B4D45B5-5403-491E-BA08-6A4B0F26DAC5}" type="sibTrans" cxnId="{FDA7AAB2-8687-4019-A91B-16EBCFA9931E}">
      <dgm:prSet/>
      <dgm:spPr/>
      <dgm:t>
        <a:bodyPr/>
        <a:lstStyle/>
        <a:p>
          <a:endParaRPr lang="en-US"/>
        </a:p>
      </dgm:t>
    </dgm:pt>
    <dgm:pt modelId="{8623BAAB-C9B0-4DEF-ADD8-32F26367BE67}">
      <dgm:prSet/>
      <dgm:spPr/>
      <dgm:t>
        <a:bodyPr/>
        <a:lstStyle/>
        <a:p>
          <a:pPr rtl="0"/>
          <a:r>
            <a:rPr lang="en-US" dirty="0" smtClean="0"/>
            <a:t>Near Native</a:t>
          </a:r>
          <a:endParaRPr lang="en-US" dirty="0"/>
        </a:p>
      </dgm:t>
    </dgm:pt>
    <dgm:pt modelId="{E6E50599-B317-4188-A764-0938C6005A87}" type="parTrans" cxnId="{18141C69-D999-42A5-88BB-7FFF78AF54D9}">
      <dgm:prSet/>
      <dgm:spPr/>
      <dgm:t>
        <a:bodyPr/>
        <a:lstStyle/>
        <a:p>
          <a:endParaRPr lang="en-US"/>
        </a:p>
      </dgm:t>
    </dgm:pt>
    <dgm:pt modelId="{D2E3CA6F-363C-4D36-BAE1-90FE65A388E0}" type="sibTrans" cxnId="{18141C69-D999-42A5-88BB-7FFF78AF54D9}">
      <dgm:prSet/>
      <dgm:spPr/>
      <dgm:t>
        <a:bodyPr/>
        <a:lstStyle/>
        <a:p>
          <a:endParaRPr lang="en-US"/>
        </a:p>
      </dgm:t>
    </dgm:pt>
    <dgm:pt modelId="{29805ACC-692F-45F9-A0CB-3CBE6D88CE6C}" type="pres">
      <dgm:prSet presAssocID="{B8C48FAE-ABA8-4FB1-9702-A6259485DAD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9AD26C0-3873-4EA8-8733-955003C559F0}" type="pres">
      <dgm:prSet presAssocID="{25FB200F-CD11-444A-8883-3C58D20B9797}" presName="root" presStyleCnt="0"/>
      <dgm:spPr/>
    </dgm:pt>
    <dgm:pt modelId="{5B2153D8-B7F3-47B4-953B-B4C6696CFFD6}" type="pres">
      <dgm:prSet presAssocID="{25FB200F-CD11-444A-8883-3C58D20B9797}" presName="rootComposite" presStyleCnt="0"/>
      <dgm:spPr/>
    </dgm:pt>
    <dgm:pt modelId="{6529E878-F4BB-4C8F-8FA5-263C392FA022}" type="pres">
      <dgm:prSet presAssocID="{25FB200F-CD11-444A-8883-3C58D20B9797}" presName="rootText" presStyleLbl="node1" presStyleIdx="0" presStyleCnt="4" custLinFactNeighborX="-60181" custLinFactNeighborY="-11"/>
      <dgm:spPr/>
      <dgm:t>
        <a:bodyPr/>
        <a:lstStyle/>
        <a:p>
          <a:endParaRPr lang="en-US"/>
        </a:p>
      </dgm:t>
    </dgm:pt>
    <dgm:pt modelId="{204733C5-446D-4B20-8A9B-FB516E11D2BB}" type="pres">
      <dgm:prSet presAssocID="{25FB200F-CD11-444A-8883-3C58D20B9797}" presName="rootConnector" presStyleLbl="node1" presStyleIdx="0" presStyleCnt="4"/>
      <dgm:spPr/>
      <dgm:t>
        <a:bodyPr/>
        <a:lstStyle/>
        <a:p>
          <a:endParaRPr lang="en-US"/>
        </a:p>
      </dgm:t>
    </dgm:pt>
    <dgm:pt modelId="{A0F39D18-A81F-40FF-8232-FEAF2C0415D4}" type="pres">
      <dgm:prSet presAssocID="{25FB200F-CD11-444A-8883-3C58D20B9797}" presName="childShape" presStyleCnt="0"/>
      <dgm:spPr/>
    </dgm:pt>
    <dgm:pt modelId="{477C8B22-66BA-4F5C-BA15-5FBCB33D652F}" type="pres">
      <dgm:prSet presAssocID="{4322482F-D566-4F02-AA6C-5E6928E7B646}" presName="root" presStyleCnt="0"/>
      <dgm:spPr/>
    </dgm:pt>
    <dgm:pt modelId="{5991F5C7-9A5A-4936-A640-69EE903226E0}" type="pres">
      <dgm:prSet presAssocID="{4322482F-D566-4F02-AA6C-5E6928E7B646}" presName="rootComposite" presStyleCnt="0"/>
      <dgm:spPr/>
    </dgm:pt>
    <dgm:pt modelId="{9007036A-CEBC-4C47-9974-C0553AB4AAA5}" type="pres">
      <dgm:prSet presAssocID="{4322482F-D566-4F02-AA6C-5E6928E7B646}" presName="rootText" presStyleLbl="node1" presStyleIdx="1" presStyleCnt="4" custLinFactNeighborX="-837" custLinFactNeighborY="2423"/>
      <dgm:spPr/>
      <dgm:t>
        <a:bodyPr/>
        <a:lstStyle/>
        <a:p>
          <a:endParaRPr lang="en-US"/>
        </a:p>
      </dgm:t>
    </dgm:pt>
    <dgm:pt modelId="{5BC1766A-249F-4D42-BBE8-433311D049B8}" type="pres">
      <dgm:prSet presAssocID="{4322482F-D566-4F02-AA6C-5E6928E7B646}" presName="rootConnector" presStyleLbl="node1" presStyleIdx="1" presStyleCnt="4"/>
      <dgm:spPr/>
      <dgm:t>
        <a:bodyPr/>
        <a:lstStyle/>
        <a:p>
          <a:endParaRPr lang="en-US"/>
        </a:p>
      </dgm:t>
    </dgm:pt>
    <dgm:pt modelId="{85E141A5-34BE-4822-AC2C-40414D580E5C}" type="pres">
      <dgm:prSet presAssocID="{4322482F-D566-4F02-AA6C-5E6928E7B646}" presName="childShape" presStyleCnt="0"/>
      <dgm:spPr/>
    </dgm:pt>
    <dgm:pt modelId="{4071C09C-37C9-422A-9076-9263E2E43305}" type="pres">
      <dgm:prSet presAssocID="{8623BAAB-C9B0-4DEF-ADD8-32F26367BE67}" presName="root" presStyleCnt="0"/>
      <dgm:spPr/>
    </dgm:pt>
    <dgm:pt modelId="{C526844E-6926-4639-9D00-D110FF4A894B}" type="pres">
      <dgm:prSet presAssocID="{8623BAAB-C9B0-4DEF-ADD8-32F26367BE67}" presName="rootComposite" presStyleCnt="0"/>
      <dgm:spPr/>
    </dgm:pt>
    <dgm:pt modelId="{B9663205-6F2C-4E52-8427-30520AC8DFAF}" type="pres">
      <dgm:prSet presAssocID="{8623BAAB-C9B0-4DEF-ADD8-32F26367BE67}" presName="rootText" presStyleLbl="node1" presStyleIdx="2" presStyleCnt="4" custLinFactNeighborX="-1586" custLinFactNeighborY="2423"/>
      <dgm:spPr/>
      <dgm:t>
        <a:bodyPr/>
        <a:lstStyle/>
        <a:p>
          <a:endParaRPr lang="en-US"/>
        </a:p>
      </dgm:t>
    </dgm:pt>
    <dgm:pt modelId="{A677C5C6-60AA-4205-B58C-0DAB3F24CD55}" type="pres">
      <dgm:prSet presAssocID="{8623BAAB-C9B0-4DEF-ADD8-32F26367BE67}" presName="rootConnector" presStyleLbl="node1" presStyleIdx="2" presStyleCnt="4"/>
      <dgm:spPr/>
      <dgm:t>
        <a:bodyPr/>
        <a:lstStyle/>
        <a:p>
          <a:endParaRPr lang="en-US"/>
        </a:p>
      </dgm:t>
    </dgm:pt>
    <dgm:pt modelId="{E6C480C3-6E2C-4048-996A-974CD02F3781}" type="pres">
      <dgm:prSet presAssocID="{8623BAAB-C9B0-4DEF-ADD8-32F26367BE67}" presName="childShape" presStyleCnt="0"/>
      <dgm:spPr/>
    </dgm:pt>
    <dgm:pt modelId="{C7177A9F-221E-426B-962B-BD238462B4CC}" type="pres">
      <dgm:prSet presAssocID="{8C9634F9-CEFC-4FEC-8AE2-42724A31E7D6}" presName="root" presStyleCnt="0"/>
      <dgm:spPr/>
    </dgm:pt>
    <dgm:pt modelId="{C7CDD3F2-C274-443C-8844-AC66C4E3AF6B}" type="pres">
      <dgm:prSet presAssocID="{8C9634F9-CEFC-4FEC-8AE2-42724A31E7D6}" presName="rootComposite" presStyleCnt="0"/>
      <dgm:spPr/>
    </dgm:pt>
    <dgm:pt modelId="{2D1FF5D1-67FB-4122-B9F8-53DC96C3063E}" type="pres">
      <dgm:prSet presAssocID="{8C9634F9-CEFC-4FEC-8AE2-42724A31E7D6}" presName="rootText" presStyleLbl="node1" presStyleIdx="3" presStyleCnt="4" custLinFactNeighborX="-6478" custLinFactNeighborY="54"/>
      <dgm:spPr/>
      <dgm:t>
        <a:bodyPr/>
        <a:lstStyle/>
        <a:p>
          <a:endParaRPr lang="en-US"/>
        </a:p>
      </dgm:t>
    </dgm:pt>
    <dgm:pt modelId="{87D76F0C-6D40-40DC-A107-41C65406A2B1}" type="pres">
      <dgm:prSet presAssocID="{8C9634F9-CEFC-4FEC-8AE2-42724A31E7D6}" presName="rootConnector" presStyleLbl="node1" presStyleIdx="3" presStyleCnt="4"/>
      <dgm:spPr/>
      <dgm:t>
        <a:bodyPr/>
        <a:lstStyle/>
        <a:p>
          <a:endParaRPr lang="en-US"/>
        </a:p>
      </dgm:t>
    </dgm:pt>
    <dgm:pt modelId="{79C9BF19-0F67-42D9-8A2F-19B6717370AE}" type="pres">
      <dgm:prSet presAssocID="{8C9634F9-CEFC-4FEC-8AE2-42724A31E7D6}" presName="childShape" presStyleCnt="0"/>
      <dgm:spPr/>
    </dgm:pt>
  </dgm:ptLst>
  <dgm:cxnLst>
    <dgm:cxn modelId="{FD5B5780-3966-D441-8DD6-8C14D69C672B}" type="presOf" srcId="{8C9634F9-CEFC-4FEC-8AE2-42724A31E7D6}" destId="{87D76F0C-6D40-40DC-A107-41C65406A2B1}" srcOrd="1" destOrd="0" presId="urn:microsoft.com/office/officeart/2005/8/layout/hierarchy3"/>
    <dgm:cxn modelId="{3FECB670-38B7-6444-A8D9-7431A8F8506F}" type="presOf" srcId="{4322482F-D566-4F02-AA6C-5E6928E7B646}" destId="{9007036A-CEBC-4C47-9974-C0553AB4AAA5}" srcOrd="0" destOrd="0" presId="urn:microsoft.com/office/officeart/2005/8/layout/hierarchy3"/>
    <dgm:cxn modelId="{19CF837C-1F8F-4525-9CA6-54B72B944AB5}" srcId="{B8C48FAE-ABA8-4FB1-9702-A6259485DADF}" destId="{25FB200F-CD11-444A-8883-3C58D20B9797}" srcOrd="0" destOrd="0" parTransId="{DF47D6E3-072B-4B89-A0DF-1F6A1C94EC5E}" sibTransId="{61609A16-BF58-46DA-8DC8-E0E1140D3A19}"/>
    <dgm:cxn modelId="{C3D7B533-2F3D-CE4C-83CB-A1F8829ACB82}" type="presOf" srcId="{B8C48FAE-ABA8-4FB1-9702-A6259485DADF}" destId="{29805ACC-692F-45F9-A0CB-3CBE6D88CE6C}" srcOrd="0" destOrd="0" presId="urn:microsoft.com/office/officeart/2005/8/layout/hierarchy3"/>
    <dgm:cxn modelId="{F3C4039C-403F-0843-B737-C11E23A8676A}" type="presOf" srcId="{25FB200F-CD11-444A-8883-3C58D20B9797}" destId="{204733C5-446D-4B20-8A9B-FB516E11D2BB}" srcOrd="1" destOrd="0" presId="urn:microsoft.com/office/officeart/2005/8/layout/hierarchy3"/>
    <dgm:cxn modelId="{E178DD15-2D60-3C44-BB9B-3E242CA7EA5E}" type="presOf" srcId="{4322482F-D566-4F02-AA6C-5E6928E7B646}" destId="{5BC1766A-249F-4D42-BBE8-433311D049B8}" srcOrd="1" destOrd="0" presId="urn:microsoft.com/office/officeart/2005/8/layout/hierarchy3"/>
    <dgm:cxn modelId="{18141C69-D999-42A5-88BB-7FFF78AF54D9}" srcId="{B8C48FAE-ABA8-4FB1-9702-A6259485DADF}" destId="{8623BAAB-C9B0-4DEF-ADD8-32F26367BE67}" srcOrd="2" destOrd="0" parTransId="{E6E50599-B317-4188-A764-0938C6005A87}" sibTransId="{D2E3CA6F-363C-4D36-BAE1-90FE65A388E0}"/>
    <dgm:cxn modelId="{278299D1-E8F8-7241-BB41-30EDB4EE36A2}" type="presOf" srcId="{8C9634F9-CEFC-4FEC-8AE2-42724A31E7D6}" destId="{2D1FF5D1-67FB-4122-B9F8-53DC96C3063E}" srcOrd="0" destOrd="0" presId="urn:microsoft.com/office/officeart/2005/8/layout/hierarchy3"/>
    <dgm:cxn modelId="{16EF8CAD-BFBB-D74A-AE4C-4233C554A1EC}" type="presOf" srcId="{25FB200F-CD11-444A-8883-3C58D20B9797}" destId="{6529E878-F4BB-4C8F-8FA5-263C392FA022}" srcOrd="0" destOrd="0" presId="urn:microsoft.com/office/officeart/2005/8/layout/hierarchy3"/>
    <dgm:cxn modelId="{FDA7AAB2-8687-4019-A91B-16EBCFA9931E}" srcId="{B8C48FAE-ABA8-4FB1-9702-A6259485DADF}" destId="{8C9634F9-CEFC-4FEC-8AE2-42724A31E7D6}" srcOrd="3" destOrd="0" parTransId="{E480E274-4958-4183-83A4-FB50D8A8AA0F}" sibTransId="{8B4D45B5-5403-491E-BA08-6A4B0F26DAC5}"/>
    <dgm:cxn modelId="{B855F9F5-D85B-9245-B0EC-16BF37AE5B32}" type="presOf" srcId="{8623BAAB-C9B0-4DEF-ADD8-32F26367BE67}" destId="{B9663205-6F2C-4E52-8427-30520AC8DFAF}" srcOrd="0" destOrd="0" presId="urn:microsoft.com/office/officeart/2005/8/layout/hierarchy3"/>
    <dgm:cxn modelId="{88A75E02-0E0E-4A40-AC82-E5A53983A91F}" type="presOf" srcId="{8623BAAB-C9B0-4DEF-ADD8-32F26367BE67}" destId="{A677C5C6-60AA-4205-B58C-0DAB3F24CD55}" srcOrd="1" destOrd="0" presId="urn:microsoft.com/office/officeart/2005/8/layout/hierarchy3"/>
    <dgm:cxn modelId="{F086769B-D9EB-40FB-9854-01A36C1AD026}" srcId="{B8C48FAE-ABA8-4FB1-9702-A6259485DADF}" destId="{4322482F-D566-4F02-AA6C-5E6928E7B646}" srcOrd="1" destOrd="0" parTransId="{604F35CA-6A6B-4762-A7B3-7039A14F56CC}" sibTransId="{AA6D1D43-0DED-4D97-B821-4E5AE1B84A0F}"/>
    <dgm:cxn modelId="{B91A73AE-8CC8-CC46-B5D2-4FAAE2157636}" type="presParOf" srcId="{29805ACC-692F-45F9-A0CB-3CBE6D88CE6C}" destId="{29AD26C0-3873-4EA8-8733-955003C559F0}" srcOrd="0" destOrd="0" presId="urn:microsoft.com/office/officeart/2005/8/layout/hierarchy3"/>
    <dgm:cxn modelId="{32AF1D03-AD9E-2F44-ACD4-924709200B08}" type="presParOf" srcId="{29AD26C0-3873-4EA8-8733-955003C559F0}" destId="{5B2153D8-B7F3-47B4-953B-B4C6696CFFD6}" srcOrd="0" destOrd="0" presId="urn:microsoft.com/office/officeart/2005/8/layout/hierarchy3"/>
    <dgm:cxn modelId="{9F3BA56E-97E5-3746-9D0D-F77E1D4924C4}" type="presParOf" srcId="{5B2153D8-B7F3-47B4-953B-B4C6696CFFD6}" destId="{6529E878-F4BB-4C8F-8FA5-263C392FA022}" srcOrd="0" destOrd="0" presId="urn:microsoft.com/office/officeart/2005/8/layout/hierarchy3"/>
    <dgm:cxn modelId="{F5961A99-3361-6841-ADFA-337C15C554E1}" type="presParOf" srcId="{5B2153D8-B7F3-47B4-953B-B4C6696CFFD6}" destId="{204733C5-446D-4B20-8A9B-FB516E11D2BB}" srcOrd="1" destOrd="0" presId="urn:microsoft.com/office/officeart/2005/8/layout/hierarchy3"/>
    <dgm:cxn modelId="{E7C80B38-A77F-4648-B6A4-C105A45742CC}" type="presParOf" srcId="{29AD26C0-3873-4EA8-8733-955003C559F0}" destId="{A0F39D18-A81F-40FF-8232-FEAF2C0415D4}" srcOrd="1" destOrd="0" presId="urn:microsoft.com/office/officeart/2005/8/layout/hierarchy3"/>
    <dgm:cxn modelId="{D46C8DB4-1FCB-104C-A381-91952BA61155}" type="presParOf" srcId="{29805ACC-692F-45F9-A0CB-3CBE6D88CE6C}" destId="{477C8B22-66BA-4F5C-BA15-5FBCB33D652F}" srcOrd="1" destOrd="0" presId="urn:microsoft.com/office/officeart/2005/8/layout/hierarchy3"/>
    <dgm:cxn modelId="{0FAF8F89-7A21-8B45-BFFD-439EB874A7E8}" type="presParOf" srcId="{477C8B22-66BA-4F5C-BA15-5FBCB33D652F}" destId="{5991F5C7-9A5A-4936-A640-69EE903226E0}" srcOrd="0" destOrd="0" presId="urn:microsoft.com/office/officeart/2005/8/layout/hierarchy3"/>
    <dgm:cxn modelId="{EE35A9B8-873E-AE44-862D-6A1D9EC96A5B}" type="presParOf" srcId="{5991F5C7-9A5A-4936-A640-69EE903226E0}" destId="{9007036A-CEBC-4C47-9974-C0553AB4AAA5}" srcOrd="0" destOrd="0" presId="urn:microsoft.com/office/officeart/2005/8/layout/hierarchy3"/>
    <dgm:cxn modelId="{997FC48A-481B-1745-ADFC-0603695BB89B}" type="presParOf" srcId="{5991F5C7-9A5A-4936-A640-69EE903226E0}" destId="{5BC1766A-249F-4D42-BBE8-433311D049B8}" srcOrd="1" destOrd="0" presId="urn:microsoft.com/office/officeart/2005/8/layout/hierarchy3"/>
    <dgm:cxn modelId="{9BA82F2F-FC73-EF4E-B04B-7C0B41E09352}" type="presParOf" srcId="{477C8B22-66BA-4F5C-BA15-5FBCB33D652F}" destId="{85E141A5-34BE-4822-AC2C-40414D580E5C}" srcOrd="1" destOrd="0" presId="urn:microsoft.com/office/officeart/2005/8/layout/hierarchy3"/>
    <dgm:cxn modelId="{7C9AAD9D-2831-7744-9E2F-230378429B11}" type="presParOf" srcId="{29805ACC-692F-45F9-A0CB-3CBE6D88CE6C}" destId="{4071C09C-37C9-422A-9076-9263E2E43305}" srcOrd="2" destOrd="0" presId="urn:microsoft.com/office/officeart/2005/8/layout/hierarchy3"/>
    <dgm:cxn modelId="{BEE2FBDA-AB8E-3A4F-A0A1-2CE1B19FB2E1}" type="presParOf" srcId="{4071C09C-37C9-422A-9076-9263E2E43305}" destId="{C526844E-6926-4639-9D00-D110FF4A894B}" srcOrd="0" destOrd="0" presId="urn:microsoft.com/office/officeart/2005/8/layout/hierarchy3"/>
    <dgm:cxn modelId="{1384F6F8-BA67-D34F-9675-1A9EB76353D2}" type="presParOf" srcId="{C526844E-6926-4639-9D00-D110FF4A894B}" destId="{B9663205-6F2C-4E52-8427-30520AC8DFAF}" srcOrd="0" destOrd="0" presId="urn:microsoft.com/office/officeart/2005/8/layout/hierarchy3"/>
    <dgm:cxn modelId="{1F3096F7-418F-6646-9735-16E732139989}" type="presParOf" srcId="{C526844E-6926-4639-9D00-D110FF4A894B}" destId="{A677C5C6-60AA-4205-B58C-0DAB3F24CD55}" srcOrd="1" destOrd="0" presId="urn:microsoft.com/office/officeart/2005/8/layout/hierarchy3"/>
    <dgm:cxn modelId="{16BACC64-DDF7-6941-81F0-3BCC00C098D2}" type="presParOf" srcId="{4071C09C-37C9-422A-9076-9263E2E43305}" destId="{E6C480C3-6E2C-4048-996A-974CD02F3781}" srcOrd="1" destOrd="0" presId="urn:microsoft.com/office/officeart/2005/8/layout/hierarchy3"/>
    <dgm:cxn modelId="{54CBC020-63FF-A541-9882-E1972884B2D9}" type="presParOf" srcId="{29805ACC-692F-45F9-A0CB-3CBE6D88CE6C}" destId="{C7177A9F-221E-426B-962B-BD238462B4CC}" srcOrd="3" destOrd="0" presId="urn:microsoft.com/office/officeart/2005/8/layout/hierarchy3"/>
    <dgm:cxn modelId="{2A0A3A87-BAB2-4949-8B45-E865C387D6C7}" type="presParOf" srcId="{C7177A9F-221E-426B-962B-BD238462B4CC}" destId="{C7CDD3F2-C274-443C-8844-AC66C4E3AF6B}" srcOrd="0" destOrd="0" presId="urn:microsoft.com/office/officeart/2005/8/layout/hierarchy3"/>
    <dgm:cxn modelId="{7F898358-2B8B-B149-B74B-DDE14F7572C1}" type="presParOf" srcId="{C7CDD3F2-C274-443C-8844-AC66C4E3AF6B}" destId="{2D1FF5D1-67FB-4122-B9F8-53DC96C3063E}" srcOrd="0" destOrd="0" presId="urn:microsoft.com/office/officeart/2005/8/layout/hierarchy3"/>
    <dgm:cxn modelId="{D2BE06ED-5B99-F142-8834-46098248ECC9}" type="presParOf" srcId="{C7CDD3F2-C274-443C-8844-AC66C4E3AF6B}" destId="{87D76F0C-6D40-40DC-A107-41C65406A2B1}" srcOrd="1" destOrd="0" presId="urn:microsoft.com/office/officeart/2005/8/layout/hierarchy3"/>
    <dgm:cxn modelId="{94F28447-AA34-C84C-AB0B-02BB9FE33149}" type="presParOf" srcId="{C7177A9F-221E-426B-962B-BD238462B4CC}" destId="{79C9BF19-0F67-42D9-8A2F-19B6717370A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9CC1CB-CE8B-3E45-B16E-4F582CAF0A37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F15F1D3-12FF-E74C-BD6A-23F5E5BB043A}">
      <dgm:prSet/>
      <dgm:spPr/>
      <dgm:t>
        <a:bodyPr/>
        <a:lstStyle/>
        <a:p>
          <a:pPr rtl="0"/>
          <a:r>
            <a:rPr lang="en-US" smtClean="0"/>
            <a:t>Very similar in concept to the Android List View</a:t>
          </a:r>
          <a:endParaRPr lang="en-US"/>
        </a:p>
      </dgm:t>
    </dgm:pt>
    <dgm:pt modelId="{92A68156-4ED1-3F40-A6D4-B5FAA14B8B3B}" type="parTrans" cxnId="{6B813E26-8ACC-8546-9FAD-AB9A8D30030B}">
      <dgm:prSet/>
      <dgm:spPr/>
      <dgm:t>
        <a:bodyPr/>
        <a:lstStyle/>
        <a:p>
          <a:endParaRPr lang="en-US"/>
        </a:p>
      </dgm:t>
    </dgm:pt>
    <dgm:pt modelId="{28A12981-0AA4-DB43-AD0A-53E7FB0BC847}" type="sibTrans" cxnId="{6B813E26-8ACC-8546-9FAD-AB9A8D30030B}">
      <dgm:prSet/>
      <dgm:spPr/>
      <dgm:t>
        <a:bodyPr/>
        <a:lstStyle/>
        <a:p>
          <a:endParaRPr lang="en-US"/>
        </a:p>
      </dgm:t>
    </dgm:pt>
    <dgm:pt modelId="{A95F393E-AE56-FB4A-8850-E6BD4130ACDC}">
      <dgm:prSet/>
      <dgm:spPr/>
      <dgm:t>
        <a:bodyPr/>
        <a:lstStyle/>
        <a:p>
          <a:pPr rtl="0"/>
          <a:r>
            <a:rPr lang="en-US" smtClean="0"/>
            <a:t>Also arranges and reuses visible views</a:t>
          </a:r>
          <a:endParaRPr lang="en-US"/>
        </a:p>
      </dgm:t>
    </dgm:pt>
    <dgm:pt modelId="{C658B338-B0CE-B646-8635-2B682A9CD8BF}" type="parTrans" cxnId="{67BF8FA7-9847-9942-ABD9-5E3E32BD0A44}">
      <dgm:prSet/>
      <dgm:spPr/>
      <dgm:t>
        <a:bodyPr/>
        <a:lstStyle/>
        <a:p>
          <a:endParaRPr lang="en-US"/>
        </a:p>
      </dgm:t>
    </dgm:pt>
    <dgm:pt modelId="{48703EB0-807F-8D49-8152-14DC0E315AE8}" type="sibTrans" cxnId="{67BF8FA7-9847-9942-ABD9-5E3E32BD0A44}">
      <dgm:prSet/>
      <dgm:spPr/>
      <dgm:t>
        <a:bodyPr/>
        <a:lstStyle/>
        <a:p>
          <a:endParaRPr lang="en-US"/>
        </a:p>
      </dgm:t>
    </dgm:pt>
    <dgm:pt modelId="{442839A8-7B9C-2A47-91B0-7A78CF696A75}">
      <dgm:prSet/>
      <dgm:spPr/>
      <dgm:t>
        <a:bodyPr/>
        <a:lstStyle/>
        <a:p>
          <a:pPr rtl="0"/>
          <a:r>
            <a:rPr lang="en-US" smtClean="0"/>
            <a:t>Requires an adapter</a:t>
          </a:r>
          <a:endParaRPr lang="en-US"/>
        </a:p>
      </dgm:t>
    </dgm:pt>
    <dgm:pt modelId="{90146EB4-DD1B-DC47-89D0-2AAD416F5283}" type="parTrans" cxnId="{0FF90B76-8C49-4946-A6A1-F2967BA3708C}">
      <dgm:prSet/>
      <dgm:spPr/>
      <dgm:t>
        <a:bodyPr/>
        <a:lstStyle/>
        <a:p>
          <a:endParaRPr lang="en-US"/>
        </a:p>
      </dgm:t>
    </dgm:pt>
    <dgm:pt modelId="{D0E289EF-690E-0C42-91AC-BED818B22510}" type="sibTrans" cxnId="{0FF90B76-8C49-4946-A6A1-F2967BA3708C}">
      <dgm:prSet/>
      <dgm:spPr/>
      <dgm:t>
        <a:bodyPr/>
        <a:lstStyle/>
        <a:p>
          <a:endParaRPr lang="en-US"/>
        </a:p>
      </dgm:t>
    </dgm:pt>
    <dgm:pt modelId="{62023B89-C907-AE46-BF32-4CDDA1767FE6}" type="pres">
      <dgm:prSet presAssocID="{499CC1CB-CE8B-3E45-B16E-4F582CAF0A3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ABF59C-40FE-CF4B-AB0A-755F29C03100}" type="pres">
      <dgm:prSet presAssocID="{DF15F1D3-12FF-E74C-BD6A-23F5E5BB043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CBE900-6E42-F447-A46E-80E87CCFA287}" type="pres">
      <dgm:prSet presAssocID="{28A12981-0AA4-DB43-AD0A-53E7FB0BC847}" presName="spacer" presStyleCnt="0"/>
      <dgm:spPr/>
    </dgm:pt>
    <dgm:pt modelId="{81FDB62C-B1EB-3D4B-A206-4582C7294A00}" type="pres">
      <dgm:prSet presAssocID="{A95F393E-AE56-FB4A-8850-E6BD4130ACD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D8F8EA-983E-8D44-B1F3-3E2A1A17D131}" type="pres">
      <dgm:prSet presAssocID="{48703EB0-807F-8D49-8152-14DC0E315AE8}" presName="spacer" presStyleCnt="0"/>
      <dgm:spPr/>
    </dgm:pt>
    <dgm:pt modelId="{DE28648E-B1CC-0B40-8A29-D6F3FAAEC0BF}" type="pres">
      <dgm:prSet presAssocID="{442839A8-7B9C-2A47-91B0-7A78CF696A7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813E26-8ACC-8546-9FAD-AB9A8D30030B}" srcId="{499CC1CB-CE8B-3E45-B16E-4F582CAF0A37}" destId="{DF15F1D3-12FF-E74C-BD6A-23F5E5BB043A}" srcOrd="0" destOrd="0" parTransId="{92A68156-4ED1-3F40-A6D4-B5FAA14B8B3B}" sibTransId="{28A12981-0AA4-DB43-AD0A-53E7FB0BC847}"/>
    <dgm:cxn modelId="{3B4276B8-757D-464C-A6D7-63CBD07B1F3B}" type="presOf" srcId="{A95F393E-AE56-FB4A-8850-E6BD4130ACDC}" destId="{81FDB62C-B1EB-3D4B-A206-4582C7294A00}" srcOrd="0" destOrd="0" presId="urn:microsoft.com/office/officeart/2005/8/layout/vList2"/>
    <dgm:cxn modelId="{FCD220AD-FB8A-AF49-AD60-83CF20502259}" type="presOf" srcId="{DF15F1D3-12FF-E74C-BD6A-23F5E5BB043A}" destId="{A3ABF59C-40FE-CF4B-AB0A-755F29C03100}" srcOrd="0" destOrd="0" presId="urn:microsoft.com/office/officeart/2005/8/layout/vList2"/>
    <dgm:cxn modelId="{98AAD4A7-5F04-CB4C-B373-A4F12561F5BC}" type="presOf" srcId="{442839A8-7B9C-2A47-91B0-7A78CF696A75}" destId="{DE28648E-B1CC-0B40-8A29-D6F3FAAEC0BF}" srcOrd="0" destOrd="0" presId="urn:microsoft.com/office/officeart/2005/8/layout/vList2"/>
    <dgm:cxn modelId="{0FF90B76-8C49-4946-A6A1-F2967BA3708C}" srcId="{499CC1CB-CE8B-3E45-B16E-4F582CAF0A37}" destId="{442839A8-7B9C-2A47-91B0-7A78CF696A75}" srcOrd="2" destOrd="0" parTransId="{90146EB4-DD1B-DC47-89D0-2AAD416F5283}" sibTransId="{D0E289EF-690E-0C42-91AC-BED818B22510}"/>
    <dgm:cxn modelId="{67BF8FA7-9847-9942-ABD9-5E3E32BD0A44}" srcId="{499CC1CB-CE8B-3E45-B16E-4F582CAF0A37}" destId="{A95F393E-AE56-FB4A-8850-E6BD4130ACDC}" srcOrd="1" destOrd="0" parTransId="{C658B338-B0CE-B646-8635-2B682A9CD8BF}" sibTransId="{48703EB0-807F-8D49-8152-14DC0E315AE8}"/>
    <dgm:cxn modelId="{B187832B-B125-9841-BC84-D00FE922231A}" type="presOf" srcId="{499CC1CB-CE8B-3E45-B16E-4F582CAF0A37}" destId="{62023B89-C907-AE46-BF32-4CDDA1767FE6}" srcOrd="0" destOrd="0" presId="urn:microsoft.com/office/officeart/2005/8/layout/vList2"/>
    <dgm:cxn modelId="{42938666-DED8-4440-928A-ABD55E335B80}" type="presParOf" srcId="{62023B89-C907-AE46-BF32-4CDDA1767FE6}" destId="{A3ABF59C-40FE-CF4B-AB0A-755F29C03100}" srcOrd="0" destOrd="0" presId="urn:microsoft.com/office/officeart/2005/8/layout/vList2"/>
    <dgm:cxn modelId="{CC3995F9-7B1C-A842-AD4C-61432C60E5C4}" type="presParOf" srcId="{62023B89-C907-AE46-BF32-4CDDA1767FE6}" destId="{9BCBE900-6E42-F447-A46E-80E87CCFA287}" srcOrd="1" destOrd="0" presId="urn:microsoft.com/office/officeart/2005/8/layout/vList2"/>
    <dgm:cxn modelId="{FE3868B9-A8F3-154A-A51F-C8F344491FD1}" type="presParOf" srcId="{62023B89-C907-AE46-BF32-4CDDA1767FE6}" destId="{81FDB62C-B1EB-3D4B-A206-4582C7294A00}" srcOrd="2" destOrd="0" presId="urn:microsoft.com/office/officeart/2005/8/layout/vList2"/>
    <dgm:cxn modelId="{9EBA30A5-78FB-654D-B812-8FF5204A71E4}" type="presParOf" srcId="{62023B89-C907-AE46-BF32-4CDDA1767FE6}" destId="{99D8F8EA-983E-8D44-B1F3-3E2A1A17D131}" srcOrd="3" destOrd="0" presId="urn:microsoft.com/office/officeart/2005/8/layout/vList2"/>
    <dgm:cxn modelId="{0B030325-A9D7-344E-A5EC-867A11D5EED3}" type="presParOf" srcId="{62023B89-C907-AE46-BF32-4CDDA1767FE6}" destId="{DE28648E-B1CC-0B40-8A29-D6F3FAAEC0B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BAD63-0301-44C0-B5EA-79FA1CEB53DE}">
      <dsp:nvSpPr>
        <dsp:cNvPr id="0" name=""/>
        <dsp:cNvSpPr/>
      </dsp:nvSpPr>
      <dsp:spPr>
        <a:xfrm rot="5400000">
          <a:off x="4187262" y="-1707396"/>
          <a:ext cx="670601" cy="42565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Objective-C/Swift/</a:t>
          </a:r>
          <a:r>
            <a:rPr lang="en-US" sz="1200" kern="1200" dirty="0" err="1" smtClean="0"/>
            <a:t>Xcode</a:t>
          </a:r>
          <a:endParaRPr lang="en-US" sz="1200" kern="1200" dirty="0"/>
        </a:p>
      </dsp:txBody>
      <dsp:txXfrm rot="-5400000">
        <a:off x="2394298" y="118304"/>
        <a:ext cx="4223793" cy="605129"/>
      </dsp:txXfrm>
    </dsp:sp>
    <dsp:sp modelId="{F75FE8B2-8B18-4FC8-8266-52116E189DB6}">
      <dsp:nvSpPr>
        <dsp:cNvPr id="0" name=""/>
        <dsp:cNvSpPr/>
      </dsp:nvSpPr>
      <dsp:spPr>
        <a:xfrm>
          <a:off x="0" y="1742"/>
          <a:ext cx="2394298" cy="8382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iOS</a:t>
          </a:r>
          <a:endParaRPr lang="en-US" sz="2500" kern="1200"/>
        </a:p>
      </dsp:txBody>
      <dsp:txXfrm>
        <a:off x="40920" y="42662"/>
        <a:ext cx="2312458" cy="756412"/>
      </dsp:txXfrm>
    </dsp:sp>
    <dsp:sp modelId="{9FECCD0A-F5DA-4995-91F0-61F762B98BB9}">
      <dsp:nvSpPr>
        <dsp:cNvPr id="0" name=""/>
        <dsp:cNvSpPr/>
      </dsp:nvSpPr>
      <dsp:spPr>
        <a:xfrm rot="5400000">
          <a:off x="4187262" y="-827231"/>
          <a:ext cx="670601" cy="42565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Java/Android XML</a:t>
          </a:r>
          <a:endParaRPr lang="en-US" sz="1200" kern="1200"/>
        </a:p>
      </dsp:txBody>
      <dsp:txXfrm rot="-5400000">
        <a:off x="2394298" y="998469"/>
        <a:ext cx="4223793" cy="605129"/>
      </dsp:txXfrm>
    </dsp:sp>
    <dsp:sp modelId="{8A5F8B74-DF0A-4977-8758-2E72DFCAE465}">
      <dsp:nvSpPr>
        <dsp:cNvPr id="0" name=""/>
        <dsp:cNvSpPr/>
      </dsp:nvSpPr>
      <dsp:spPr>
        <a:xfrm>
          <a:off x="0" y="881907"/>
          <a:ext cx="2394298" cy="8382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Android</a:t>
          </a:r>
          <a:endParaRPr lang="en-US" sz="2500" kern="1200"/>
        </a:p>
      </dsp:txBody>
      <dsp:txXfrm>
        <a:off x="40920" y="922827"/>
        <a:ext cx="2312458" cy="756412"/>
      </dsp:txXfrm>
    </dsp:sp>
    <dsp:sp modelId="{D4F075F6-7DE5-4AF8-8126-97E9263801E3}">
      <dsp:nvSpPr>
        <dsp:cNvPr id="0" name=""/>
        <dsp:cNvSpPr/>
      </dsp:nvSpPr>
      <dsp:spPr>
        <a:xfrm rot="5400000">
          <a:off x="4187262" y="52933"/>
          <a:ext cx="670601" cy="42565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C# .NET/XAML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C++/XAML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Html5/JS</a:t>
          </a:r>
          <a:endParaRPr lang="en-US" sz="1200" kern="1200"/>
        </a:p>
      </dsp:txBody>
      <dsp:txXfrm rot="-5400000">
        <a:off x="2394298" y="1878633"/>
        <a:ext cx="4223793" cy="605129"/>
      </dsp:txXfrm>
    </dsp:sp>
    <dsp:sp modelId="{FE1F5C0D-EFE8-4472-97A5-6F129CDAD213}">
      <dsp:nvSpPr>
        <dsp:cNvPr id="0" name=""/>
        <dsp:cNvSpPr/>
      </dsp:nvSpPr>
      <dsp:spPr>
        <a:xfrm>
          <a:off x="0" y="1762072"/>
          <a:ext cx="2394298" cy="8382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WinRT</a:t>
          </a:r>
          <a:endParaRPr lang="en-US" sz="2500" kern="1200"/>
        </a:p>
      </dsp:txBody>
      <dsp:txXfrm>
        <a:off x="40920" y="1802992"/>
        <a:ext cx="2312458" cy="756412"/>
      </dsp:txXfrm>
    </dsp:sp>
    <dsp:sp modelId="{324830FC-77D9-4440-A7EA-BD68323B1697}">
      <dsp:nvSpPr>
        <dsp:cNvPr id="0" name=""/>
        <dsp:cNvSpPr/>
      </dsp:nvSpPr>
      <dsp:spPr>
        <a:xfrm rot="5400000">
          <a:off x="4187262" y="933098"/>
          <a:ext cx="670601" cy="42565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C# .NET/XAML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C++/XAML</a:t>
          </a:r>
          <a:endParaRPr lang="en-US" sz="12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Html5/JS</a:t>
          </a:r>
          <a:endParaRPr lang="en-US" sz="1200" kern="1200"/>
        </a:p>
      </dsp:txBody>
      <dsp:txXfrm rot="-5400000">
        <a:off x="2394298" y="2758798"/>
        <a:ext cx="4223793" cy="605129"/>
      </dsp:txXfrm>
    </dsp:sp>
    <dsp:sp modelId="{C8D33507-90D2-4DC6-A252-CB37D8F05D85}">
      <dsp:nvSpPr>
        <dsp:cNvPr id="0" name=""/>
        <dsp:cNvSpPr/>
      </dsp:nvSpPr>
      <dsp:spPr>
        <a:xfrm>
          <a:off x="0" y="2642237"/>
          <a:ext cx="2394298" cy="8382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Windows Phone</a:t>
          </a:r>
          <a:endParaRPr lang="en-US" sz="2500" kern="1200"/>
        </a:p>
      </dsp:txBody>
      <dsp:txXfrm>
        <a:off x="40920" y="2683157"/>
        <a:ext cx="2312458" cy="756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2A974-E7F3-4D8E-8596-BB2E2C01B1EB}">
      <dsp:nvSpPr>
        <dsp:cNvPr id="0" name=""/>
        <dsp:cNvSpPr/>
      </dsp:nvSpPr>
      <dsp:spPr>
        <a:xfrm>
          <a:off x="468704" y="0"/>
          <a:ext cx="5311985" cy="190897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76ED2-C1ED-4633-8E5E-E3AD47046CD4}">
      <dsp:nvSpPr>
        <dsp:cNvPr id="0" name=""/>
        <dsp:cNvSpPr/>
      </dsp:nvSpPr>
      <dsp:spPr>
        <a:xfrm>
          <a:off x="11" y="572691"/>
          <a:ext cx="1475833" cy="7635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/>
            <a:t>HTML5/JS</a:t>
          </a:r>
          <a:endParaRPr lang="en-US" sz="1200" kern="1200"/>
        </a:p>
      </dsp:txBody>
      <dsp:txXfrm>
        <a:off x="37286" y="609966"/>
        <a:ext cx="1401283" cy="689038"/>
      </dsp:txXfrm>
    </dsp:sp>
    <dsp:sp modelId="{48329FE1-F04D-4893-A07F-629A55FD232D}">
      <dsp:nvSpPr>
        <dsp:cNvPr id="0" name=""/>
        <dsp:cNvSpPr/>
      </dsp:nvSpPr>
      <dsp:spPr>
        <a:xfrm>
          <a:off x="1591191" y="572691"/>
          <a:ext cx="1475833" cy="7635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Cordova</a:t>
          </a:r>
          <a:endParaRPr lang="en-US" sz="1200" kern="1200" dirty="0"/>
        </a:p>
      </dsp:txBody>
      <dsp:txXfrm>
        <a:off x="1628466" y="609966"/>
        <a:ext cx="1401283" cy="689038"/>
      </dsp:txXfrm>
    </dsp:sp>
    <dsp:sp modelId="{9E6C13B3-0683-4911-8B7E-A42AA23C2A42}">
      <dsp:nvSpPr>
        <dsp:cNvPr id="0" name=""/>
        <dsp:cNvSpPr/>
      </dsp:nvSpPr>
      <dsp:spPr>
        <a:xfrm>
          <a:off x="3182370" y="572691"/>
          <a:ext cx="1475833" cy="7635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Xamarin</a:t>
          </a:r>
          <a:endParaRPr lang="en-US" sz="1200" kern="1200" dirty="0"/>
        </a:p>
      </dsp:txBody>
      <dsp:txXfrm>
        <a:off x="3219645" y="609966"/>
        <a:ext cx="1401283" cy="689038"/>
      </dsp:txXfrm>
    </dsp:sp>
    <dsp:sp modelId="{34B6F6B0-6A97-4770-99FC-E10FD9826F8D}">
      <dsp:nvSpPr>
        <dsp:cNvPr id="0" name=""/>
        <dsp:cNvSpPr/>
      </dsp:nvSpPr>
      <dsp:spPr>
        <a:xfrm>
          <a:off x="4773549" y="572691"/>
          <a:ext cx="1475833" cy="7635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Java-Android</a:t>
          </a:r>
        </a:p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Objective-C/ Swift /iOS</a:t>
          </a:r>
          <a:endParaRPr lang="en-US" sz="1200" kern="1200" dirty="0"/>
        </a:p>
      </dsp:txBody>
      <dsp:txXfrm>
        <a:off x="4810824" y="609966"/>
        <a:ext cx="1401283" cy="6890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9E878-F4BB-4C8F-8FA5-263C392FA022}">
      <dsp:nvSpPr>
        <dsp:cNvPr id="0" name=""/>
        <dsp:cNvSpPr/>
      </dsp:nvSpPr>
      <dsp:spPr>
        <a:xfrm>
          <a:off x="0" y="9081"/>
          <a:ext cx="1303965" cy="651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Mobile Enabled Web</a:t>
          </a:r>
          <a:endParaRPr lang="en-US" sz="1700" kern="1200" dirty="0"/>
        </a:p>
      </dsp:txBody>
      <dsp:txXfrm>
        <a:off x="19096" y="28177"/>
        <a:ext cx="1265773" cy="613790"/>
      </dsp:txXfrm>
    </dsp:sp>
    <dsp:sp modelId="{9007036A-CEBC-4C47-9974-C0553AB4AAA5}">
      <dsp:nvSpPr>
        <dsp:cNvPr id="0" name=""/>
        <dsp:cNvSpPr/>
      </dsp:nvSpPr>
      <dsp:spPr>
        <a:xfrm>
          <a:off x="1620176" y="18306"/>
          <a:ext cx="1303965" cy="651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Hybrid</a:t>
          </a:r>
          <a:endParaRPr lang="en-US" sz="1700" kern="1200" dirty="0"/>
        </a:p>
      </dsp:txBody>
      <dsp:txXfrm>
        <a:off x="1639272" y="37402"/>
        <a:ext cx="1265773" cy="613790"/>
      </dsp:txXfrm>
    </dsp:sp>
    <dsp:sp modelId="{B9663205-6F2C-4E52-8427-30520AC8DFAF}">
      <dsp:nvSpPr>
        <dsp:cNvPr id="0" name=""/>
        <dsp:cNvSpPr/>
      </dsp:nvSpPr>
      <dsp:spPr>
        <a:xfrm>
          <a:off x="3240366" y="18306"/>
          <a:ext cx="1303965" cy="651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Near Native</a:t>
          </a:r>
          <a:endParaRPr lang="en-US" sz="1700" kern="1200" dirty="0"/>
        </a:p>
      </dsp:txBody>
      <dsp:txXfrm>
        <a:off x="3259462" y="37402"/>
        <a:ext cx="1265773" cy="613790"/>
      </dsp:txXfrm>
    </dsp:sp>
    <dsp:sp modelId="{2D1FF5D1-67FB-4122-B9F8-53DC96C3063E}">
      <dsp:nvSpPr>
        <dsp:cNvPr id="0" name=""/>
        <dsp:cNvSpPr/>
      </dsp:nvSpPr>
      <dsp:spPr>
        <a:xfrm>
          <a:off x="4806532" y="9505"/>
          <a:ext cx="1303965" cy="651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True</a:t>
          </a:r>
        </a:p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Native</a:t>
          </a:r>
          <a:endParaRPr lang="en-US" sz="1700" kern="1200" dirty="0"/>
        </a:p>
      </dsp:txBody>
      <dsp:txXfrm>
        <a:off x="4825628" y="28601"/>
        <a:ext cx="1265773" cy="6137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BF59C-40FE-CF4B-AB0A-755F29C03100}">
      <dsp:nvSpPr>
        <dsp:cNvPr id="0" name=""/>
        <dsp:cNvSpPr/>
      </dsp:nvSpPr>
      <dsp:spPr>
        <a:xfrm>
          <a:off x="0" y="415535"/>
          <a:ext cx="2914650" cy="83537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Very similar in concept to the Android List View</a:t>
          </a:r>
          <a:endParaRPr lang="en-US" sz="2100" kern="1200"/>
        </a:p>
      </dsp:txBody>
      <dsp:txXfrm>
        <a:off x="40780" y="456315"/>
        <a:ext cx="2833090" cy="753819"/>
      </dsp:txXfrm>
    </dsp:sp>
    <dsp:sp modelId="{81FDB62C-B1EB-3D4B-A206-4582C7294A00}">
      <dsp:nvSpPr>
        <dsp:cNvPr id="0" name=""/>
        <dsp:cNvSpPr/>
      </dsp:nvSpPr>
      <dsp:spPr>
        <a:xfrm>
          <a:off x="0" y="1311395"/>
          <a:ext cx="2914650" cy="83537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Also arranges and reuses visible views</a:t>
          </a:r>
          <a:endParaRPr lang="en-US" sz="2100" kern="1200"/>
        </a:p>
      </dsp:txBody>
      <dsp:txXfrm>
        <a:off x="40780" y="1352175"/>
        <a:ext cx="2833090" cy="753819"/>
      </dsp:txXfrm>
    </dsp:sp>
    <dsp:sp modelId="{DE28648E-B1CC-0B40-8A29-D6F3FAAEC0BF}">
      <dsp:nvSpPr>
        <dsp:cNvPr id="0" name=""/>
        <dsp:cNvSpPr/>
      </dsp:nvSpPr>
      <dsp:spPr>
        <a:xfrm>
          <a:off x="0" y="2207255"/>
          <a:ext cx="2914650" cy="83537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Requires an adapter</a:t>
          </a:r>
          <a:endParaRPr lang="en-US" sz="2100" kern="1200"/>
        </a:p>
      </dsp:txBody>
      <dsp:txXfrm>
        <a:off x="40780" y="2248035"/>
        <a:ext cx="2833090" cy="753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391DD-6FC2-4527-B39F-66F2D8C9F2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0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Spin off of Mono.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DD379-5719-EC4D-877B-E52F971054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56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DD379-5719-EC4D-877B-E52F9710545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6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57168" indent="-205735">
              <a:buClr>
                <a:srgbClr val="7AB800"/>
              </a:buClr>
              <a:buFont typeface="Arial" pitchFamily="34" charset="0"/>
              <a:buChar char="•"/>
              <a:defRPr>
                <a:solidFill>
                  <a:srgbClr val="1E1E1E"/>
                </a:solidFill>
              </a:defRPr>
            </a:lvl1pPr>
            <a:lvl2pPr marL="480048" indent="-205735">
              <a:buClr>
                <a:srgbClr val="7AB800"/>
              </a:buClr>
              <a:buFont typeface="Calibri" pitchFamily="34" charset="0"/>
              <a:buChar char="–"/>
              <a:defRPr>
                <a:solidFill>
                  <a:srgbClr val="1E1E1E"/>
                </a:solidFill>
              </a:defRPr>
            </a:lvl2pPr>
            <a:lvl3pPr marL="685783" indent="-171446">
              <a:buClr>
                <a:srgbClr val="7AB800"/>
              </a:buClr>
              <a:buFont typeface="Arial" pitchFamily="34" charset="0"/>
              <a:buChar char="•"/>
              <a:defRPr>
                <a:solidFill>
                  <a:srgbClr val="1E1E1E"/>
                </a:solidFill>
              </a:defRPr>
            </a:lvl3pPr>
            <a:lvl4pPr marL="843513" indent="-171446">
              <a:buClr>
                <a:srgbClr val="7AB800"/>
              </a:buClr>
              <a:buFont typeface="Arial" pitchFamily="34" charset="0"/>
              <a:buChar char="•"/>
              <a:defRPr>
                <a:solidFill>
                  <a:srgbClr val="1E1E1E"/>
                </a:solidFill>
              </a:defRPr>
            </a:lvl4pPr>
            <a:lvl5pPr marL="994385" indent="-171446">
              <a:buClr>
                <a:srgbClr val="7AB800"/>
              </a:buClr>
              <a:buFont typeface="Arial" pitchFamily="34" charset="0"/>
              <a:buChar char="•"/>
              <a:defRPr>
                <a:solidFill>
                  <a:srgbClr val="1E1E1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4767265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94C9EC4-8F6C-406F-BAEE-79BFF8C44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67200" y="4767265"/>
            <a:ext cx="3810000" cy="2746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0"/>
            <a:ext cx="9144000" cy="57150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5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"/>
              <a:ea typeface="ヒラギノ角ゴ ProN W3" charset="0"/>
              <a:cs typeface="Calibri"/>
              <a:sym typeface="Gill Sans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 rot="18900000">
            <a:off x="629540" y="19571"/>
            <a:ext cx="110553" cy="76638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5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"/>
              <a:ea typeface="ヒラギノ角ゴ ProN W3" charset="0"/>
              <a:cs typeface="Calibri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047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tiff"/><Relationship Id="rId3" Type="http://schemas.openxmlformats.org/officeDocument/2006/relationships/image" Target="../media/image3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4" Type="http://schemas.openxmlformats.org/officeDocument/2006/relationships/image" Target="../media/image41.tiff"/><Relationship Id="rId5" Type="http://schemas.openxmlformats.org/officeDocument/2006/relationships/image" Target="../media/image42.tiff"/><Relationship Id="rId6" Type="http://schemas.openxmlformats.org/officeDocument/2006/relationships/image" Target="../media/image43.tiff"/><Relationship Id="rId7" Type="http://schemas.openxmlformats.org/officeDocument/2006/relationships/image" Target="../media/image44.tiff"/><Relationship Id="rId8" Type="http://schemas.openxmlformats.org/officeDocument/2006/relationships/image" Target="../media/image45.tiff"/><Relationship Id="rId9" Type="http://schemas.openxmlformats.org/officeDocument/2006/relationships/image" Target="../media/image46.tiff"/><Relationship Id="rId10" Type="http://schemas.openxmlformats.org/officeDocument/2006/relationships/image" Target="../media/image47.tiff"/><Relationship Id="rId11" Type="http://schemas.openxmlformats.org/officeDocument/2006/relationships/image" Target="../media/image48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4" Type="http://schemas.openxmlformats.org/officeDocument/2006/relationships/image" Target="../media/image50.tiff"/><Relationship Id="rId5" Type="http://schemas.openxmlformats.org/officeDocument/2006/relationships/image" Target="../media/image51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Relationship Id="rId11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jpeg"/><Relationship Id="rId3" Type="http://schemas.openxmlformats.org/officeDocument/2006/relationships/image" Target="../media/image64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6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1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mailto:kevinf@magenic.com" TargetMode="External"/><Relationship Id="rId3" Type="http://schemas.openxmlformats.org/officeDocument/2006/relationships/hyperlink" Target="http://windingroadway.blogspot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eg"/><Relationship Id="rId3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0875" y="1255018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rgbClr val="002060"/>
                </a:solidFill>
                <a:latin typeface="Arial Bold" pitchFamily="-72" charset="0"/>
              </a:rPr>
              <a:t>Introduction to </a:t>
            </a:r>
            <a:r>
              <a:rPr lang="en-US" sz="4000" b="1" dirty="0" err="1">
                <a:solidFill>
                  <a:srgbClr val="002060"/>
                </a:solidFill>
                <a:latin typeface="Arial Bold" pitchFamily="-72" charset="0"/>
              </a:rPr>
              <a:t>Xamarin</a:t>
            </a:r>
            <a:endParaRPr lang="en-US" sz="4000" b="1" dirty="0">
              <a:solidFill>
                <a:srgbClr val="002060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16648" y="2433340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C00000"/>
                </a:solidFill>
              </a:rPr>
              <a:t>Kevin E Ford</a:t>
            </a:r>
            <a:endParaRPr lang="en-US" sz="28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Mobile Practice Lead, </a:t>
            </a:r>
            <a:endParaRPr lang="en-US" sz="24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err="1" smtClean="0">
                <a:solidFill>
                  <a:srgbClr val="C00000"/>
                </a:solidFill>
              </a:rPr>
              <a:t>Magenic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3858309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Level: </a:t>
            </a:r>
            <a:r>
              <a:rPr lang="en-US" sz="2000" dirty="0" smtClean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Introductory</a:t>
            </a:r>
            <a:endParaRPr lang="en-US" sz="2000" dirty="0">
              <a:solidFill>
                <a:srgbClr val="C00000"/>
              </a:solidFill>
              <a:ea typeface="Arial" pitchFamily="-72" charset="0"/>
              <a:cs typeface="Arial" pitchFamily="-72" charset="0"/>
            </a:endParaRP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There are a lot of moving parts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70" y="1491631"/>
            <a:ext cx="1762758" cy="16452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634" y="1489674"/>
            <a:ext cx="2493823" cy="160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65" y="3521818"/>
            <a:ext cx="1512168" cy="1365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52" y="3448730"/>
            <a:ext cx="3276365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138" y="1063230"/>
            <a:ext cx="3133725" cy="3933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908" y="1063230"/>
            <a:ext cx="6228184" cy="352083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Fragmentation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614" y="1063230"/>
            <a:ext cx="6372771" cy="3452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999" y="1126635"/>
            <a:ext cx="5665096" cy="3769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903" y="1126635"/>
            <a:ext cx="5462192" cy="390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Default Emulator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4" y="1491631"/>
            <a:ext cx="1753700" cy="15841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503" y="1153738"/>
            <a:ext cx="1769697" cy="2471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4" y="3147815"/>
            <a:ext cx="3240360" cy="1884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1" y="1131591"/>
            <a:ext cx="1495233" cy="249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3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Android Designer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3069" y="1019168"/>
            <a:ext cx="31078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Helvetica" panose="020B0604020202020204" pitchFamily="34" charset="0"/>
              </a:rPr>
              <a:t>Available in: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Helvetica" panose="020B0604020202020204" pitchFamily="34" charset="0"/>
              </a:rPr>
              <a:t>Xamarin Studio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Helvetica" panose="020B0604020202020204" pitchFamily="34" charset="0"/>
              </a:rPr>
              <a:t>Visual Studio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cs typeface="Helvetica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Helvetica" panose="020B0604020202020204" pitchFamily="34" charset="0"/>
              </a:rPr>
              <a:t>Create UI with drag &amp; drop simplicity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cs typeface="Helvetica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Helvetica" panose="020B0604020202020204" pitchFamily="34" charset="0"/>
              </a:rPr>
              <a:t>Target multiple screen sizes, resolutions and  Android versions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cs typeface="Helvetica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Helvetica" panose="020B0604020202020204" pitchFamily="34" charset="0"/>
              </a:rPr>
              <a:t>Layouts saved in standard Android XML files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520" y="1122091"/>
            <a:ext cx="5232290" cy="3095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82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015" y="1927833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Demo: Creating a New Android Project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073" y="84980"/>
            <a:ext cx="1895642" cy="18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7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669" y="322730"/>
            <a:ext cx="3970584" cy="461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7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79810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Common Layouts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022" y="1268016"/>
            <a:ext cx="1905000" cy="1409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672" y="1555552"/>
            <a:ext cx="1905000" cy="140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172" y="3252788"/>
            <a:ext cx="1905000" cy="1409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6300" y="1555552"/>
            <a:ext cx="3219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Layouts contained views according to their rules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Linear Layout – stacks contained controls horizontally of vertically.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Relative Layout – Lays out controls relative to each other and the container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WebView</a:t>
            </a:r>
            <a:r>
              <a:rPr lang="en-US" dirty="0" smtClean="0">
                <a:solidFill>
                  <a:schemeClr val="bg1"/>
                </a:solidFill>
              </a:rPr>
              <a:t> – Shows HTML content according to its layout scheme.</a:t>
            </a:r>
          </a:p>
        </p:txBody>
      </p:sp>
    </p:spTree>
    <p:extLst>
      <p:ext uri="{BB962C8B-B14F-4D97-AF65-F5344CB8AC3E}">
        <p14:creationId xmlns:p14="http://schemas.microsoft.com/office/powerpoint/2010/main" val="20431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168" y="1899269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Demo: Working with Common Layouts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399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273845"/>
            <a:ext cx="8472488" cy="439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9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187625" y="1131590"/>
          <a:ext cx="6650828" cy="3482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The Mobile Development Problem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5216" y="1358981"/>
            <a:ext cx="5586413" cy="428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1091" y="2011000"/>
            <a:ext cx="5865019" cy="814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2788" y="3382600"/>
            <a:ext cx="5731268" cy="94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1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Advanced Layouts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268016"/>
            <a:ext cx="1905000" cy="1409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219450"/>
            <a:ext cx="1905000" cy="1409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7250" y="1268016"/>
            <a:ext cx="4114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These layouts require an adapter to map the data to the layout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Adapter controls what views are laid out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List View is for large scrolling lists of items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Only the number of views visible + 1 is loaded into memory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Grid views allow for controlling columns as well as rows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3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762000" y="19502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5867" b="1" kern="1200">
                <a:solidFill>
                  <a:srgbClr val="4F81B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Demo: Using a ListView and an Adapter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5670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936" y="857250"/>
            <a:ext cx="5118164" cy="404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5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iOS API - A World of “Kits”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9250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19250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619250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1619250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200" y="1619250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227784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00" y="3227784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3227784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0200" y="3227784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4200" y="3227784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6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Autofit/>
          </a:bodyPr>
          <a:lstStyle/>
          <a:p>
            <a:r>
              <a:rPr lang="en-US" sz="3600" dirty="0"/>
              <a:t>Things you need other than </a:t>
            </a:r>
            <a:r>
              <a:rPr lang="en-US" sz="3600" dirty="0" err="1"/>
              <a:t>Xamarin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862138"/>
            <a:ext cx="2143125" cy="2143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443" y="1862138"/>
            <a:ext cx="2143125" cy="214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786" y="1862138"/>
            <a:ext cx="2475679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5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24" y="877253"/>
            <a:ext cx="5397873" cy="3844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7360"/>
            <a:ext cx="30928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Helvetica" panose="020B0604020202020204" pitchFamily="34" charset="0"/>
              </a:rPr>
              <a:t>Available in Xamarin Studio and Visual Studio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cs typeface="Helvetica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Helvetica" panose="020B0604020202020204" pitchFamily="34" charset="0"/>
              </a:rPr>
              <a:t>Follows familiar Visual Studio designer idioms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cs typeface="Helvetica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Helvetica" panose="020B0604020202020204" pitchFamily="34" charset="0"/>
              </a:rPr>
              <a:t>Supports all </a:t>
            </a:r>
            <a:r>
              <a:rPr lang="en-US" dirty="0" err="1">
                <a:solidFill>
                  <a:schemeClr val="bg1"/>
                </a:solidFill>
                <a:cs typeface="Helvetica" panose="020B0604020202020204" pitchFamily="34" charset="0"/>
              </a:rPr>
              <a:t>UIKit</a:t>
            </a:r>
            <a:r>
              <a:rPr lang="en-US" dirty="0">
                <a:solidFill>
                  <a:schemeClr val="bg1"/>
                </a:solidFill>
                <a:cs typeface="Helvetica" panose="020B0604020202020204" pitchFamily="34" charset="0"/>
              </a:rPr>
              <a:t> elements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cs typeface="Helvetica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Helvetica" panose="020B0604020202020204" pitchFamily="34" charset="0"/>
              </a:rPr>
              <a:t>Edit custom and 3</a:t>
            </a:r>
            <a:r>
              <a:rPr lang="en-US" baseline="30000" dirty="0">
                <a:solidFill>
                  <a:schemeClr val="bg1"/>
                </a:solidFill>
                <a:cs typeface="Helvetica" panose="020B0604020202020204" pitchFamily="34" charset="0"/>
              </a:rPr>
              <a:t>rd</a:t>
            </a:r>
            <a:r>
              <a:rPr lang="en-US" dirty="0">
                <a:solidFill>
                  <a:schemeClr val="bg1"/>
                </a:solidFill>
                <a:cs typeface="Helvetica" panose="020B0604020202020204" pitchFamily="34" charset="0"/>
              </a:rPr>
              <a:t> party components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cs typeface="Helvetica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Helvetica" panose="020B0604020202020204" pitchFamily="34" charset="0"/>
              </a:rPr>
              <a:t>Live preview of changes to properties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24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Creating a new iOS Project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1676400"/>
            <a:ext cx="41402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9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err="1"/>
              <a:t>UIViewController</a:t>
            </a:r>
            <a:r>
              <a:rPr lang="en-US" dirty="0"/>
              <a:t> Lifecycle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99" y="1115616"/>
            <a:ext cx="4087203" cy="387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Auto Layout And Constraints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8650" y="1268016"/>
            <a:ext cx="31242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Auto layout describes relationships between views, it doesn’t layout automatically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Constraints normally work with:</a:t>
            </a:r>
          </a:p>
          <a:p>
            <a:pPr marL="214313" indent="-214313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Width</a:t>
            </a:r>
          </a:p>
          <a:p>
            <a:pPr marL="214313" indent="-214313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Height</a:t>
            </a:r>
          </a:p>
          <a:p>
            <a:pPr marL="214313" indent="-214313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Centering</a:t>
            </a:r>
          </a:p>
          <a:p>
            <a:pPr marL="214313" indent="-214313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Space between edges</a:t>
            </a:r>
          </a:p>
          <a:p>
            <a:pPr marL="214313" indent="-214313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Constraints can be handled in code but</a:t>
            </a:r>
            <a:r>
              <a:rPr lang="is-IS" dirty="0" smtClean="0">
                <a:solidFill>
                  <a:schemeClr val="bg1"/>
                </a:solidFill>
              </a:rPr>
              <a:t>…</a:t>
            </a:r>
          </a:p>
          <a:p>
            <a:endParaRPr lang="is-IS" dirty="0">
              <a:solidFill>
                <a:schemeClr val="bg1"/>
              </a:solidFill>
            </a:endParaRPr>
          </a:p>
          <a:p>
            <a:r>
              <a:rPr lang="is-IS" dirty="0" smtClean="0">
                <a:solidFill>
                  <a:schemeClr val="bg1"/>
                </a:solidFill>
              </a:rPr>
              <a:t>Should consider horizontal and vertical orientations</a:t>
            </a:r>
          </a:p>
          <a:p>
            <a:endParaRPr lang="is-IS" dirty="0">
              <a:solidFill>
                <a:schemeClr val="bg1"/>
              </a:solidFill>
            </a:endParaRPr>
          </a:p>
          <a:p>
            <a:r>
              <a:rPr lang="is-IS" dirty="0" smtClean="0">
                <a:solidFill>
                  <a:schemeClr val="bg1"/>
                </a:solidFill>
              </a:rPr>
              <a:t>Constraints can be done in the designer, in code or via the Visual Format language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0" y="1268016"/>
            <a:ext cx="4933950" cy="230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5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Segues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865" y="1063230"/>
            <a:ext cx="4492271" cy="324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/>
          <p:cNvGraphicFramePr>
            <a:graphicFrameLocks/>
          </p:cNvGraphicFramePr>
          <p:nvPr>
            <p:extLst/>
          </p:nvPr>
        </p:nvGraphicFramePr>
        <p:xfrm>
          <a:off x="1292937" y="2139702"/>
          <a:ext cx="6249395" cy="1908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/>
          </p:nvPr>
        </p:nvGraphicFramePr>
        <p:xfrm>
          <a:off x="1331642" y="1415409"/>
          <a:ext cx="6196103" cy="670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Development Options</a:t>
            </a:r>
          </a:p>
        </p:txBody>
      </p:sp>
    </p:spTree>
    <p:extLst>
      <p:ext uri="{BB962C8B-B14F-4D97-AF65-F5344CB8AC3E}">
        <p14:creationId xmlns:p14="http://schemas.microsoft.com/office/powerpoint/2010/main" val="109830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64544"/>
            <a:ext cx="7886700" cy="994172"/>
          </a:xfrm>
        </p:spPr>
        <p:txBody>
          <a:bodyPr/>
          <a:lstStyle/>
          <a:p>
            <a:r>
              <a:rPr lang="en-US" smtClean="0"/>
              <a:t>Demo – Constraints and Segues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1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err="1"/>
              <a:t>UIListView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9" y="1268016"/>
            <a:ext cx="1782663" cy="3458171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628651" y="1268016"/>
          <a:ext cx="2914650" cy="3458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236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193119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Demo: Using a </a:t>
            </a:r>
            <a:r>
              <a:rPr lang="en-US" dirty="0" err="1" smtClean="0"/>
              <a:t>UIListView</a:t>
            </a:r>
            <a:r>
              <a:rPr lang="en-US" dirty="0" smtClean="0"/>
              <a:t> and Adapter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8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err="1"/>
              <a:t>Xamarin</a:t>
            </a:r>
            <a:r>
              <a:rPr lang="en-US" dirty="0"/>
              <a:t> Forms</a:t>
            </a:r>
          </a:p>
        </p:txBody>
      </p:sp>
      <p:sp>
        <p:nvSpPr>
          <p:cNvPr id="3" name="Text Placeholder 24"/>
          <p:cNvSpPr txBox="1">
            <a:spLocks/>
          </p:cNvSpPr>
          <p:nvPr/>
        </p:nvSpPr>
        <p:spPr>
          <a:xfrm>
            <a:off x="1267304" y="3989970"/>
            <a:ext cx="6611133" cy="71132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441"/>
              </a:spcAft>
            </a:pPr>
            <a:r>
              <a:rPr lang="en-US" sz="2059" dirty="0">
                <a:solidFill>
                  <a:schemeClr val="bg1"/>
                </a:solidFill>
              </a:rPr>
              <a:t>Build native UIs for iOS, Android, and Windows Phone from a single, shared C# codebase using </a:t>
            </a:r>
            <a:r>
              <a:rPr lang="en-US" sz="2059" dirty="0" err="1">
                <a:solidFill>
                  <a:schemeClr val="bg1"/>
                </a:solidFill>
              </a:rPr>
              <a:t>Xaml</a:t>
            </a:r>
            <a:r>
              <a:rPr lang="en-US" sz="2059" dirty="0">
                <a:solidFill>
                  <a:schemeClr val="bg1"/>
                </a:solidFill>
              </a:rPr>
              <a:t>.</a:t>
            </a:r>
            <a:endParaRPr lang="en-US" sz="2059" dirty="0">
              <a:solidFill>
                <a:schemeClr val="bg1"/>
              </a:solidFill>
            </a:endParaRPr>
          </a:p>
        </p:txBody>
      </p:sp>
      <p:pic>
        <p:nvPicPr>
          <p:cNvPr id="4" name="Picture 3" descr="HanselmanAll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7723" y="1112704"/>
            <a:ext cx="5431073" cy="281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9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Xamarin + </a:t>
            </a:r>
            <a:r>
              <a:rPr lang="en-US" dirty="0" err="1"/>
              <a:t>Xamarin</a:t>
            </a:r>
            <a:r>
              <a:rPr lang="en-US" dirty="0"/>
              <a:t> Forms</a:t>
            </a: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749939" y="3875903"/>
            <a:ext cx="3377351" cy="72689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12" dirty="0">
                <a:solidFill>
                  <a:schemeClr val="bg1"/>
                </a:solidFill>
              </a:rPr>
              <a:t>Traditional </a:t>
            </a:r>
            <a:r>
              <a:rPr lang="en-US" sz="1912" dirty="0" err="1">
                <a:solidFill>
                  <a:schemeClr val="bg1"/>
                </a:solidFill>
              </a:rPr>
              <a:t>Xamarin</a:t>
            </a:r>
            <a:r>
              <a:rPr lang="en-US" sz="1912" dirty="0">
                <a:solidFill>
                  <a:schemeClr val="bg1"/>
                </a:solidFill>
              </a:rPr>
              <a:t> Approach</a:t>
            </a:r>
            <a:endParaRPr lang="en-US" sz="1912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4911661" y="3875903"/>
            <a:ext cx="3370931" cy="72689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12" dirty="0">
                <a:solidFill>
                  <a:schemeClr val="bg1"/>
                </a:solidFill>
              </a:rPr>
              <a:t>With </a:t>
            </a:r>
            <a:r>
              <a:rPr lang="en-US" sz="1912" dirty="0" err="1">
                <a:solidFill>
                  <a:schemeClr val="bg1"/>
                </a:solidFill>
              </a:rPr>
              <a:t>Xamarin.Forms</a:t>
            </a:r>
            <a:r>
              <a:rPr lang="en-US" sz="1912" dirty="0">
                <a:solidFill>
                  <a:schemeClr val="bg1"/>
                </a:solidFill>
              </a:rPr>
              <a:t>:</a:t>
            </a:r>
            <a:br>
              <a:rPr lang="en-US" sz="1912" dirty="0">
                <a:solidFill>
                  <a:schemeClr val="bg1"/>
                </a:solidFill>
              </a:rPr>
            </a:br>
            <a:r>
              <a:rPr lang="en-US" sz="1912" dirty="0">
                <a:solidFill>
                  <a:schemeClr val="bg1"/>
                </a:solidFill>
              </a:rPr>
              <a:t>More code-sharing, all native</a:t>
            </a:r>
            <a:endParaRPr lang="en-US" sz="1912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49939" y="1861072"/>
            <a:ext cx="3377351" cy="1902410"/>
            <a:chOff x="2819400" y="2021408"/>
            <a:chExt cx="5994400" cy="3325292"/>
          </a:xfrm>
        </p:grpSpPr>
        <p:sp>
          <p:nvSpPr>
            <p:cNvPr id="6" name="Rectangle 5"/>
            <p:cNvSpPr/>
            <p:nvPr/>
          </p:nvSpPr>
          <p:spPr bwMode="auto">
            <a:xfrm>
              <a:off x="2819400" y="2108200"/>
              <a:ext cx="1981200" cy="457200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819400" y="2588312"/>
              <a:ext cx="5994400" cy="2758388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32103" y="2021411"/>
              <a:ext cx="1968499" cy="621814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/>
              <a:r>
                <a:rPr lang="en-US" sz="900" dirty="0">
                  <a:solidFill>
                    <a:schemeClr val="bg1"/>
                  </a:solidFill>
                </a:rPr>
                <a:t>iOS C# UI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826000" y="2108200"/>
              <a:ext cx="1981200" cy="457200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832600" y="2108200"/>
              <a:ext cx="1981200" cy="457200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45301" y="2021411"/>
              <a:ext cx="1968499" cy="621814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/>
              <a:r>
                <a:rPr lang="en-US" sz="900" dirty="0">
                  <a:solidFill>
                    <a:schemeClr val="bg1"/>
                  </a:solidFill>
                </a:rPr>
                <a:t>Windows C# UI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26796" y="2021408"/>
              <a:ext cx="2353425" cy="621814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/>
              <a:r>
                <a:rPr lang="en-US" sz="900" dirty="0">
                  <a:solidFill>
                    <a:schemeClr val="bg1"/>
                  </a:solidFill>
                </a:rPr>
                <a:t>Android C# UI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08480" y="1352260"/>
            <a:ext cx="2791990" cy="461842"/>
            <a:chOff x="1371601" y="1838670"/>
            <a:chExt cx="3797300" cy="628137"/>
          </a:xfrm>
        </p:grpSpPr>
        <p:grpSp>
          <p:nvGrpSpPr>
            <p:cNvPr id="14" name="Group 13"/>
            <p:cNvGrpSpPr/>
            <p:nvPr/>
          </p:nvGrpSpPr>
          <p:grpSpPr>
            <a:xfrm>
              <a:off x="1371601" y="1841014"/>
              <a:ext cx="625793" cy="625793"/>
              <a:chOff x="2057400" y="2654300"/>
              <a:chExt cx="1028700" cy="1028700"/>
            </a:xfrm>
          </p:grpSpPr>
          <p:sp>
            <p:nvSpPr>
              <p:cNvPr id="21" name="Oval 20"/>
              <p:cNvSpPr/>
              <p:nvPr/>
            </p:nvSpPr>
            <p:spPr bwMode="auto">
              <a:xfrm>
                <a:off x="2057400" y="2654300"/>
                <a:ext cx="1028700" cy="1028700"/>
              </a:xfrm>
              <a:prstGeom prst="ellipse">
                <a:avLst/>
              </a:prstGeom>
              <a:solidFill>
                <a:srgbClr val="9570D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2" name="Picture 21" descr="Apple_logo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19103" y="2866641"/>
                <a:ext cx="468070" cy="523137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2991123" y="1838670"/>
              <a:ext cx="625793" cy="625793"/>
              <a:chOff x="3810000" y="3073400"/>
              <a:chExt cx="1028700" cy="1028700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3810000" y="3073400"/>
                <a:ext cx="1028700" cy="1028700"/>
              </a:xfrm>
              <a:prstGeom prst="ellipse">
                <a:avLst/>
              </a:prstGeom>
              <a:solidFill>
                <a:srgbClr val="66B11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" name="Picture 19" descr="Android_logo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7337" y="3331368"/>
                <a:ext cx="434974" cy="500220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4543108" y="1838670"/>
              <a:ext cx="625793" cy="625793"/>
              <a:chOff x="6083300" y="3073400"/>
              <a:chExt cx="1028700" cy="1028700"/>
            </a:xfrm>
          </p:grpSpPr>
          <p:sp>
            <p:nvSpPr>
              <p:cNvPr id="17" name="Oval 16"/>
              <p:cNvSpPr/>
              <p:nvPr/>
            </p:nvSpPr>
            <p:spPr bwMode="auto">
              <a:xfrm>
                <a:off x="6083300" y="3073400"/>
                <a:ext cx="1028700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" name="Picture 17" descr="Windows_logo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885" y="3365500"/>
                <a:ext cx="466044" cy="434974"/>
              </a:xfrm>
              <a:prstGeom prst="rect">
                <a:avLst/>
              </a:prstGeom>
            </p:spPr>
          </p:pic>
        </p:grpSp>
      </p:grpSp>
      <p:grpSp>
        <p:nvGrpSpPr>
          <p:cNvPr id="23" name="Group 22"/>
          <p:cNvGrpSpPr/>
          <p:nvPr/>
        </p:nvGrpSpPr>
        <p:grpSpPr>
          <a:xfrm>
            <a:off x="4905242" y="1352260"/>
            <a:ext cx="3377351" cy="2401886"/>
            <a:chOff x="6671469" y="1838670"/>
            <a:chExt cx="4593431" cy="3266731"/>
          </a:xfrm>
        </p:grpSpPr>
        <p:sp>
          <p:nvSpPr>
            <p:cNvPr id="24" name="Rectangle 23"/>
            <p:cNvSpPr/>
            <p:nvPr/>
          </p:nvSpPr>
          <p:spPr bwMode="auto">
            <a:xfrm>
              <a:off x="6671469" y="2585525"/>
              <a:ext cx="1518168" cy="68775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671469" y="3378200"/>
              <a:ext cx="4593431" cy="1727201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8209101" y="2585525"/>
              <a:ext cx="1518168" cy="68775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9746732" y="2585525"/>
              <a:ext cx="1518168" cy="68775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81202" y="3791323"/>
              <a:ext cx="4583698" cy="695663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/>
              <a:r>
                <a:rPr lang="en-US" sz="1912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6671469" y="2667001"/>
              <a:ext cx="4593431" cy="69849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7073901" y="1838670"/>
              <a:ext cx="3797300" cy="628137"/>
              <a:chOff x="1371601" y="1838670"/>
              <a:chExt cx="3797300" cy="628137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1371601" y="1841014"/>
                <a:ext cx="625793" cy="625793"/>
                <a:chOff x="2057400" y="2654300"/>
                <a:chExt cx="1028700" cy="1028700"/>
              </a:xfrm>
            </p:grpSpPr>
            <p:sp>
              <p:nvSpPr>
                <p:cNvPr id="39" name="Oval 38"/>
                <p:cNvSpPr/>
                <p:nvPr/>
              </p:nvSpPr>
              <p:spPr bwMode="auto">
                <a:xfrm>
                  <a:off x="2057400" y="2654300"/>
                  <a:ext cx="1028700" cy="1028700"/>
                </a:xfrm>
                <a:prstGeom prst="ellipse">
                  <a:avLst/>
                </a:prstGeom>
                <a:solidFill>
                  <a:srgbClr val="9570D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67232" tIns="67232" rIns="25215" bIns="25215" rtlCol="0" anchor="b" anchorCtr="0"/>
                <a:lstStyle/>
                <a:p>
                  <a:pPr algn="ctr" defTabSz="685529"/>
                  <a:endParaRPr lang="en-US" sz="58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0" name="Picture 39" descr="Apple_logo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9103" y="2866641"/>
                  <a:ext cx="468070" cy="523137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/>
              <p:cNvGrpSpPr/>
              <p:nvPr/>
            </p:nvGrpSpPr>
            <p:grpSpPr>
              <a:xfrm>
                <a:off x="2991123" y="1838670"/>
                <a:ext cx="625793" cy="625793"/>
                <a:chOff x="3810000" y="3073400"/>
                <a:chExt cx="1028700" cy="1028700"/>
              </a:xfrm>
            </p:grpSpPr>
            <p:sp>
              <p:nvSpPr>
                <p:cNvPr id="37" name="Oval 36"/>
                <p:cNvSpPr/>
                <p:nvPr/>
              </p:nvSpPr>
              <p:spPr bwMode="auto">
                <a:xfrm>
                  <a:off x="3810000" y="3073400"/>
                  <a:ext cx="1028700" cy="1028700"/>
                </a:xfrm>
                <a:prstGeom prst="ellipse">
                  <a:avLst/>
                </a:prstGeom>
                <a:solidFill>
                  <a:srgbClr val="66B11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67232" tIns="67232" rIns="25215" bIns="25215" rtlCol="0" anchor="b" anchorCtr="0"/>
                <a:lstStyle/>
                <a:p>
                  <a:pPr algn="ctr" defTabSz="685529"/>
                  <a:endParaRPr lang="en-US" sz="58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8" name="Picture 37" descr="Android_logo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7337" y="3331368"/>
                  <a:ext cx="434974" cy="500220"/>
                </a:xfrm>
                <a:prstGeom prst="rect">
                  <a:avLst/>
                </a:prstGeom>
              </p:spPr>
            </p:pic>
          </p:grpSp>
          <p:grpSp>
            <p:nvGrpSpPr>
              <p:cNvPr id="34" name="Group 33"/>
              <p:cNvGrpSpPr/>
              <p:nvPr/>
            </p:nvGrpSpPr>
            <p:grpSpPr>
              <a:xfrm>
                <a:off x="4543108" y="1838670"/>
                <a:ext cx="625793" cy="625793"/>
                <a:chOff x="6083300" y="3073400"/>
                <a:chExt cx="1028700" cy="1028700"/>
              </a:xfrm>
            </p:grpSpPr>
            <p:sp>
              <p:nvSpPr>
                <p:cNvPr id="35" name="Oval 34"/>
                <p:cNvSpPr/>
                <p:nvPr/>
              </p:nvSpPr>
              <p:spPr bwMode="auto">
                <a:xfrm>
                  <a:off x="6083300" y="3073400"/>
                  <a:ext cx="1028700" cy="1028700"/>
                </a:xfrm>
                <a:prstGeom prst="ellipse">
                  <a:avLst/>
                </a:prstGeom>
                <a:solidFill>
                  <a:srgbClr val="00BBF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67232" tIns="67232" rIns="25215" bIns="25215" rtlCol="0" anchor="b" anchorCtr="0"/>
                <a:lstStyle/>
                <a:p>
                  <a:pPr algn="ctr" defTabSz="685529"/>
                  <a:endParaRPr lang="en-US" sz="58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6" name="Picture 35" descr="Windows_logo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5885" y="3365500"/>
                  <a:ext cx="466044" cy="434974"/>
                </a:xfrm>
                <a:prstGeom prst="rect">
                  <a:avLst/>
                </a:prstGeom>
              </p:spPr>
            </p:pic>
          </p:grpSp>
        </p:grpSp>
        <p:sp>
          <p:nvSpPr>
            <p:cNvPr id="31" name="TextBox 30"/>
            <p:cNvSpPr txBox="1"/>
            <p:nvPr/>
          </p:nvSpPr>
          <p:spPr>
            <a:xfrm>
              <a:off x="6681202" y="2597523"/>
              <a:ext cx="4583698" cy="787929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/>
              <a:r>
                <a:rPr lang="en-US" sz="2353" dirty="0">
                  <a:solidFill>
                    <a:schemeClr val="bg1"/>
                  </a:solidFill>
                </a:rPr>
                <a:t>Shared UI Code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757096" y="2638557"/>
            <a:ext cx="3370194" cy="511491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algn="ctr" defTabSz="685577"/>
            <a:r>
              <a:rPr lang="en-US" sz="1912" dirty="0">
                <a:solidFill>
                  <a:schemeClr val="bg1"/>
                </a:solidFill>
                <a:latin typeface="+mj-lt"/>
              </a:rPr>
              <a:t>Shared C# Backend</a:t>
            </a:r>
          </a:p>
        </p:txBody>
      </p:sp>
    </p:spTree>
    <p:extLst>
      <p:ext uri="{BB962C8B-B14F-4D97-AF65-F5344CB8AC3E}">
        <p14:creationId xmlns:p14="http://schemas.microsoft.com/office/powerpoint/2010/main" val="88270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What’s included</a:t>
            </a:r>
          </a:p>
        </p:txBody>
      </p:sp>
      <p:sp>
        <p:nvSpPr>
          <p:cNvPr id="3" name="Text Placeholder 18"/>
          <p:cNvSpPr txBox="1">
            <a:spLocks/>
          </p:cNvSpPr>
          <p:nvPr/>
        </p:nvSpPr>
        <p:spPr>
          <a:xfrm>
            <a:off x="4394582" y="1454430"/>
            <a:ext cx="4158806" cy="2987500"/>
          </a:xfrm>
          <a:prstGeom prst="rect">
            <a:avLst/>
          </a:prstGeom>
        </p:spPr>
        <p:txBody>
          <a:bodyPr vert="horz" wrap="square" lIns="107571" tIns="67232" rIns="107571" bIns="67232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059" dirty="0">
                <a:solidFill>
                  <a:schemeClr val="bg1"/>
                </a:solidFill>
              </a:rPr>
              <a:t>✓  </a:t>
            </a:r>
            <a:r>
              <a:rPr lang="en-US" sz="2059" dirty="0">
                <a:solidFill>
                  <a:schemeClr val="bg1"/>
                </a:solidFill>
                <a:latin typeface="+mj-lt"/>
              </a:rPr>
              <a:t>40+ Pages, layouts, and controls</a:t>
            </a:r>
          </a:p>
          <a:p>
            <a:pPr marL="0" indent="0"/>
            <a:r>
              <a:rPr lang="en-US" sz="2059" dirty="0">
                <a:solidFill>
                  <a:schemeClr val="bg1"/>
                </a:solidFill>
                <a:latin typeface="+mj-lt"/>
              </a:rPr>
              <a:t>      </a:t>
            </a:r>
            <a:r>
              <a:rPr lang="en-US" sz="1765" dirty="0">
                <a:solidFill>
                  <a:schemeClr val="bg1"/>
                </a:solidFill>
                <a:latin typeface="+mj-lt"/>
              </a:rPr>
              <a:t>(Build from code behind or XAML)</a:t>
            </a:r>
          </a:p>
          <a:p>
            <a:pPr marL="0" indent="0">
              <a:lnSpc>
                <a:spcPct val="110000"/>
              </a:lnSpc>
            </a:pPr>
            <a:r>
              <a:rPr lang="en-US" sz="2059" dirty="0">
                <a:solidFill>
                  <a:schemeClr val="bg1"/>
                </a:solidFill>
              </a:rPr>
              <a:t>✓  </a:t>
            </a:r>
            <a:r>
              <a:rPr lang="en-US" sz="2059" dirty="0">
                <a:solidFill>
                  <a:schemeClr val="bg1"/>
                </a:solidFill>
                <a:latin typeface="+mj-lt"/>
              </a:rPr>
              <a:t>Two-way data binding</a:t>
            </a:r>
          </a:p>
          <a:p>
            <a:pPr marL="0" indent="0">
              <a:lnSpc>
                <a:spcPct val="110000"/>
              </a:lnSpc>
            </a:pPr>
            <a:r>
              <a:rPr lang="en-US" sz="2059" dirty="0">
                <a:solidFill>
                  <a:schemeClr val="bg1"/>
                </a:solidFill>
              </a:rPr>
              <a:t>✓  </a:t>
            </a:r>
            <a:r>
              <a:rPr lang="en-US" sz="2059" dirty="0">
                <a:solidFill>
                  <a:schemeClr val="bg1"/>
                </a:solidFill>
                <a:latin typeface="+mj-lt"/>
              </a:rPr>
              <a:t>Navigation</a:t>
            </a:r>
          </a:p>
          <a:p>
            <a:pPr marL="0" indent="0">
              <a:lnSpc>
                <a:spcPct val="110000"/>
              </a:lnSpc>
            </a:pPr>
            <a:r>
              <a:rPr lang="en-US" sz="2059" dirty="0">
                <a:solidFill>
                  <a:schemeClr val="bg1"/>
                </a:solidFill>
              </a:rPr>
              <a:t>✓  </a:t>
            </a:r>
            <a:r>
              <a:rPr lang="en-US" sz="2059" dirty="0">
                <a:solidFill>
                  <a:schemeClr val="bg1"/>
                </a:solidFill>
                <a:latin typeface="+mj-lt"/>
              </a:rPr>
              <a:t>Animation API</a:t>
            </a:r>
          </a:p>
          <a:p>
            <a:pPr marL="0" indent="0">
              <a:lnSpc>
                <a:spcPct val="110000"/>
              </a:lnSpc>
            </a:pPr>
            <a:r>
              <a:rPr lang="en-US" sz="2059" dirty="0">
                <a:solidFill>
                  <a:schemeClr val="bg1"/>
                </a:solidFill>
              </a:rPr>
              <a:t>✓  </a:t>
            </a:r>
            <a:r>
              <a:rPr lang="en-US" sz="2059" dirty="0">
                <a:solidFill>
                  <a:schemeClr val="bg1"/>
                </a:solidFill>
                <a:latin typeface="+mj-lt"/>
              </a:rPr>
              <a:t>Dependency Service</a:t>
            </a:r>
          </a:p>
          <a:p>
            <a:pPr marL="0" indent="0">
              <a:lnSpc>
                <a:spcPct val="110000"/>
              </a:lnSpc>
            </a:pPr>
            <a:r>
              <a:rPr lang="en-US" sz="2059" dirty="0">
                <a:solidFill>
                  <a:schemeClr val="bg1"/>
                </a:solidFill>
              </a:rPr>
              <a:t>✓  </a:t>
            </a:r>
            <a:r>
              <a:rPr lang="en-US" sz="2059" dirty="0">
                <a:solidFill>
                  <a:schemeClr val="bg1"/>
                </a:solidFill>
                <a:latin typeface="+mj-lt"/>
              </a:rPr>
              <a:t>Messaging Center</a:t>
            </a:r>
          </a:p>
          <a:p>
            <a:pPr marL="0" indent="0">
              <a:lnSpc>
                <a:spcPct val="110000"/>
              </a:lnSpc>
            </a:pPr>
            <a:endParaRPr lang="en-US" sz="2059" dirty="0">
              <a:solidFill>
                <a:schemeClr val="tx1"/>
              </a:solidFill>
              <a:latin typeface="+mj-lt"/>
            </a:endParaRPr>
          </a:p>
          <a:p>
            <a:pPr marL="0" indent="0">
              <a:lnSpc>
                <a:spcPct val="110000"/>
              </a:lnSpc>
            </a:pPr>
            <a:endParaRPr lang="en-US" sz="2059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68615" y="1539015"/>
            <a:ext cx="3377351" cy="2401886"/>
            <a:chOff x="6671469" y="1838670"/>
            <a:chExt cx="4593431" cy="3266731"/>
          </a:xfrm>
        </p:grpSpPr>
        <p:sp>
          <p:nvSpPr>
            <p:cNvPr id="5" name="Rectangle 4"/>
            <p:cNvSpPr/>
            <p:nvPr/>
          </p:nvSpPr>
          <p:spPr bwMode="auto">
            <a:xfrm>
              <a:off x="6671469" y="2585525"/>
              <a:ext cx="1518168" cy="68775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6671469" y="3378200"/>
              <a:ext cx="4593431" cy="1727201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8209101" y="2585525"/>
              <a:ext cx="1518168" cy="68775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9746732" y="2585525"/>
              <a:ext cx="1518168" cy="68775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81202" y="3791323"/>
              <a:ext cx="4583698" cy="695663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/>
              <a:r>
                <a:rPr lang="en-US" sz="1912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671469" y="2667001"/>
              <a:ext cx="4593431" cy="69849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073901" y="1838670"/>
              <a:ext cx="3797300" cy="628137"/>
              <a:chOff x="1371601" y="1838670"/>
              <a:chExt cx="3797300" cy="62813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371601" y="1841014"/>
                <a:ext cx="625793" cy="625793"/>
                <a:chOff x="2057400" y="2654300"/>
                <a:chExt cx="1028700" cy="1028700"/>
              </a:xfrm>
            </p:grpSpPr>
            <p:sp>
              <p:nvSpPr>
                <p:cNvPr id="20" name="Oval 19"/>
                <p:cNvSpPr/>
                <p:nvPr/>
              </p:nvSpPr>
              <p:spPr bwMode="auto">
                <a:xfrm>
                  <a:off x="2057400" y="2654300"/>
                  <a:ext cx="1028700" cy="1028700"/>
                </a:xfrm>
                <a:prstGeom prst="ellipse">
                  <a:avLst/>
                </a:prstGeom>
                <a:solidFill>
                  <a:srgbClr val="9570D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67232" tIns="67232" rIns="25215" bIns="25215" rtlCol="0" anchor="b" anchorCtr="0"/>
                <a:lstStyle/>
                <a:p>
                  <a:pPr algn="ctr" defTabSz="685529"/>
                  <a:endParaRPr lang="en-US" sz="58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1" name="Picture 20" descr="Apple_logo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9103" y="2866641"/>
                  <a:ext cx="468070" cy="523137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2991123" y="1838670"/>
                <a:ext cx="625793" cy="625793"/>
                <a:chOff x="3810000" y="3073400"/>
                <a:chExt cx="1028700" cy="1028700"/>
              </a:xfrm>
            </p:grpSpPr>
            <p:sp>
              <p:nvSpPr>
                <p:cNvPr id="18" name="Oval 17"/>
                <p:cNvSpPr/>
                <p:nvPr/>
              </p:nvSpPr>
              <p:spPr bwMode="auto">
                <a:xfrm>
                  <a:off x="3810000" y="3073400"/>
                  <a:ext cx="1028700" cy="1028700"/>
                </a:xfrm>
                <a:prstGeom prst="ellipse">
                  <a:avLst/>
                </a:prstGeom>
                <a:solidFill>
                  <a:srgbClr val="66B11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67232" tIns="67232" rIns="25215" bIns="25215" rtlCol="0" anchor="b" anchorCtr="0"/>
                <a:lstStyle/>
                <a:p>
                  <a:pPr algn="ctr" defTabSz="685529"/>
                  <a:endParaRPr lang="en-US" sz="58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9" name="Picture 18" descr="Android_logo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7337" y="3331368"/>
                  <a:ext cx="434974" cy="500220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oup 14"/>
              <p:cNvGrpSpPr/>
              <p:nvPr/>
            </p:nvGrpSpPr>
            <p:grpSpPr>
              <a:xfrm>
                <a:off x="4543108" y="1838670"/>
                <a:ext cx="625793" cy="625793"/>
                <a:chOff x="6083300" y="3073400"/>
                <a:chExt cx="1028700" cy="1028700"/>
              </a:xfrm>
            </p:grpSpPr>
            <p:sp>
              <p:nvSpPr>
                <p:cNvPr id="16" name="Oval 15"/>
                <p:cNvSpPr/>
                <p:nvPr/>
              </p:nvSpPr>
              <p:spPr bwMode="auto">
                <a:xfrm>
                  <a:off x="6083300" y="3073400"/>
                  <a:ext cx="1028700" cy="1028700"/>
                </a:xfrm>
                <a:prstGeom prst="ellipse">
                  <a:avLst/>
                </a:prstGeom>
                <a:solidFill>
                  <a:srgbClr val="00BBF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67232" tIns="67232" rIns="25215" bIns="25215" rtlCol="0" anchor="b" anchorCtr="0"/>
                <a:lstStyle/>
                <a:p>
                  <a:pPr algn="ctr" defTabSz="685529"/>
                  <a:endParaRPr lang="en-US" sz="58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" name="Picture 16" descr="Windows_logo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5885" y="3365500"/>
                  <a:ext cx="466044" cy="434974"/>
                </a:xfrm>
                <a:prstGeom prst="rect">
                  <a:avLst/>
                </a:prstGeom>
              </p:spPr>
            </p:pic>
          </p:grpSp>
        </p:grpSp>
        <p:sp>
          <p:nvSpPr>
            <p:cNvPr id="12" name="TextBox 11"/>
            <p:cNvSpPr txBox="1"/>
            <p:nvPr/>
          </p:nvSpPr>
          <p:spPr>
            <a:xfrm>
              <a:off x="6681202" y="2597523"/>
              <a:ext cx="4583698" cy="787929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/>
              <a:r>
                <a:rPr lang="en-US" sz="2353" dirty="0">
                  <a:solidFill>
                    <a:schemeClr val="bg1"/>
                  </a:solidFill>
                </a:rPr>
                <a:t>Shared UI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647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4882401" y="1139572"/>
            <a:ext cx="4052588" cy="346017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/>
                </a:solidFill>
              </a:rPr>
              <a:t>&lt;?</a:t>
            </a:r>
            <a:r>
              <a:rPr lang="en-US" sz="1050" dirty="0">
                <a:solidFill>
                  <a:srgbClr val="53954A"/>
                </a:solidFill>
              </a:rPr>
              <a:t>xml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rgbClr val="654792"/>
                </a:solidFill>
              </a:rPr>
              <a:t>version</a:t>
            </a:r>
            <a:r>
              <a:rPr lang="en-US" sz="1050" dirty="0">
                <a:solidFill>
                  <a:schemeClr val="tx1"/>
                </a:solidFill>
              </a:rPr>
              <a:t>=</a:t>
            </a:r>
            <a:r>
              <a:rPr lang="en-US" sz="1050" dirty="0">
                <a:solidFill>
                  <a:srgbClr val="D53A05"/>
                </a:solidFill>
              </a:rPr>
              <a:t>"1.0" </a:t>
            </a:r>
            <a:r>
              <a:rPr lang="en-US" sz="1050" dirty="0">
                <a:solidFill>
                  <a:srgbClr val="654792"/>
                </a:solidFill>
              </a:rPr>
              <a:t>encoding</a:t>
            </a:r>
            <a:r>
              <a:rPr lang="en-US" sz="1050" dirty="0">
                <a:solidFill>
                  <a:schemeClr val="tx1"/>
                </a:solidFill>
              </a:rPr>
              <a:t>=</a:t>
            </a:r>
            <a:r>
              <a:rPr lang="en-US" sz="1050" dirty="0">
                <a:solidFill>
                  <a:srgbClr val="D53A05"/>
                </a:solidFill>
              </a:rPr>
              <a:t>"UTF-8"</a:t>
            </a:r>
            <a:r>
              <a:rPr lang="en-US" sz="1050" dirty="0">
                <a:solidFill>
                  <a:schemeClr val="tx1"/>
                </a:solidFill>
              </a:rPr>
              <a:t>?&gt;</a:t>
            </a:r>
          </a:p>
          <a:p>
            <a:r>
              <a:rPr lang="en-US" sz="1050" dirty="0">
                <a:solidFill>
                  <a:schemeClr val="tx1"/>
                </a:solidFill>
              </a:rPr>
              <a:t>&lt;</a:t>
            </a:r>
            <a:r>
              <a:rPr lang="en-US" sz="1050" dirty="0" err="1">
                <a:solidFill>
                  <a:srgbClr val="53954A"/>
                </a:solidFill>
              </a:rPr>
              <a:t>TabbedPage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rgbClr val="654792"/>
                </a:solidFill>
              </a:rPr>
              <a:t>xmlns</a:t>
            </a:r>
            <a:r>
              <a:rPr lang="en-US" sz="1050" dirty="0">
                <a:solidFill>
                  <a:schemeClr val="tx1"/>
                </a:solidFill>
              </a:rPr>
              <a:t>=</a:t>
            </a:r>
            <a:r>
              <a:rPr lang="en-US" sz="1050" dirty="0">
                <a:solidFill>
                  <a:srgbClr val="D53A05"/>
                </a:solidFill>
              </a:rPr>
              <a:t>"http://</a:t>
            </a:r>
            <a:r>
              <a:rPr lang="en-US" sz="1050" dirty="0" err="1">
                <a:solidFill>
                  <a:srgbClr val="D53A05"/>
                </a:solidFill>
              </a:rPr>
              <a:t>xamarin.com</a:t>
            </a:r>
            <a:r>
              <a:rPr lang="en-US" sz="1050" dirty="0">
                <a:solidFill>
                  <a:srgbClr val="D53A05"/>
                </a:solidFill>
              </a:rPr>
              <a:t>/schemas/2014/forms</a:t>
            </a:r>
            <a:r>
              <a:rPr lang="en-US" sz="1050" dirty="0">
                <a:solidFill>
                  <a:schemeClr val="tx1"/>
                </a:solidFill>
              </a:rPr>
              <a:t>"</a:t>
            </a:r>
          </a:p>
          <a:p>
            <a:r>
              <a:rPr lang="en-US" sz="1050" dirty="0">
                <a:solidFill>
                  <a:schemeClr val="tx1"/>
                </a:solidFill>
              </a:rPr>
              <a:t>            </a:t>
            </a:r>
            <a:r>
              <a:rPr lang="en-US" sz="1050" dirty="0" err="1">
                <a:solidFill>
                  <a:srgbClr val="654792"/>
                </a:solidFill>
              </a:rPr>
              <a:t>xmlns:x</a:t>
            </a:r>
            <a:r>
              <a:rPr lang="en-US" sz="1050" dirty="0">
                <a:solidFill>
                  <a:schemeClr val="tx1"/>
                </a:solidFill>
              </a:rPr>
              <a:t>=</a:t>
            </a:r>
            <a:r>
              <a:rPr lang="en-US" sz="1050" dirty="0">
                <a:solidFill>
                  <a:srgbClr val="D53A05"/>
                </a:solidFill>
              </a:rPr>
              <a:t>"http://</a:t>
            </a:r>
            <a:r>
              <a:rPr lang="en-US" sz="1050" dirty="0" err="1">
                <a:solidFill>
                  <a:srgbClr val="D53A05"/>
                </a:solidFill>
              </a:rPr>
              <a:t>schemas.microsoft.com</a:t>
            </a:r>
            <a:r>
              <a:rPr lang="en-US" sz="1050" dirty="0">
                <a:solidFill>
                  <a:srgbClr val="D53A05"/>
                </a:solidFill>
              </a:rPr>
              <a:t>/</a:t>
            </a:r>
            <a:r>
              <a:rPr lang="en-US" sz="1050" dirty="0" err="1">
                <a:solidFill>
                  <a:srgbClr val="D53A05"/>
                </a:solidFill>
              </a:rPr>
              <a:t>winfx</a:t>
            </a:r>
            <a:r>
              <a:rPr lang="en-US" sz="1050" dirty="0">
                <a:solidFill>
                  <a:srgbClr val="D53A05"/>
                </a:solidFill>
              </a:rPr>
              <a:t>/2009/</a:t>
            </a:r>
            <a:r>
              <a:rPr lang="en-US" sz="1050" dirty="0" err="1">
                <a:solidFill>
                  <a:srgbClr val="D53A05"/>
                </a:solidFill>
              </a:rPr>
              <a:t>xaml</a:t>
            </a:r>
            <a:r>
              <a:rPr lang="en-US" sz="1050" dirty="0">
                <a:solidFill>
                  <a:srgbClr val="D53A05"/>
                </a:solidFill>
              </a:rPr>
              <a:t>"</a:t>
            </a:r>
          </a:p>
          <a:p>
            <a:r>
              <a:rPr lang="en-US" sz="1050" dirty="0">
                <a:solidFill>
                  <a:schemeClr val="tx1"/>
                </a:solidFill>
              </a:rPr>
              <a:t>           </a:t>
            </a:r>
            <a:r>
              <a:rPr lang="en-US" sz="1050" dirty="0">
                <a:solidFill>
                  <a:srgbClr val="654792"/>
                </a:solidFill>
              </a:rPr>
              <a:t> </a:t>
            </a:r>
            <a:r>
              <a:rPr lang="en-US" sz="1050" dirty="0" err="1">
                <a:solidFill>
                  <a:srgbClr val="654792"/>
                </a:solidFill>
              </a:rPr>
              <a:t>x:Class</a:t>
            </a:r>
            <a:r>
              <a:rPr lang="en-US" sz="1050" dirty="0">
                <a:solidFill>
                  <a:schemeClr val="tx1"/>
                </a:solidFill>
              </a:rPr>
              <a:t>=</a:t>
            </a:r>
            <a:r>
              <a:rPr lang="en-US" sz="1050" dirty="0">
                <a:solidFill>
                  <a:srgbClr val="D53A05"/>
                </a:solidFill>
              </a:rPr>
              <a:t>"</a:t>
            </a:r>
            <a:r>
              <a:rPr lang="en-US" sz="1050" dirty="0" err="1">
                <a:solidFill>
                  <a:srgbClr val="D53A05"/>
                </a:solidFill>
              </a:rPr>
              <a:t>MyApp.MainPage</a:t>
            </a:r>
            <a:r>
              <a:rPr lang="en-US" sz="1050" dirty="0">
                <a:solidFill>
                  <a:srgbClr val="D53A05"/>
                </a:solidFill>
              </a:rPr>
              <a:t>"</a:t>
            </a:r>
            <a:r>
              <a:rPr lang="en-US" sz="1050" dirty="0">
                <a:solidFill>
                  <a:schemeClr val="tx1"/>
                </a:solidFill>
              </a:rPr>
              <a:t>&gt;</a:t>
            </a:r>
          </a:p>
          <a:p>
            <a:r>
              <a:rPr lang="en-US" sz="1050" dirty="0">
                <a:solidFill>
                  <a:schemeClr val="tx1"/>
                </a:solidFill>
              </a:rPr>
              <a:t>&lt;</a:t>
            </a:r>
            <a:r>
              <a:rPr lang="en-US" sz="1050" dirty="0" err="1">
                <a:solidFill>
                  <a:srgbClr val="53954A"/>
                </a:solidFill>
              </a:rPr>
              <a:t>TabbedPage</a:t>
            </a:r>
            <a:r>
              <a:rPr lang="en-US" sz="1050" dirty="0" err="1">
                <a:solidFill>
                  <a:schemeClr val="tx1"/>
                </a:solidFill>
              </a:rPr>
              <a:t>.Children</a:t>
            </a:r>
            <a:r>
              <a:rPr lang="en-US" sz="1050" dirty="0">
                <a:solidFill>
                  <a:schemeClr val="tx1"/>
                </a:solidFill>
              </a:rPr>
              <a:t>&gt;</a:t>
            </a:r>
          </a:p>
          <a:p>
            <a:r>
              <a:rPr lang="en-US" sz="1050" dirty="0">
                <a:solidFill>
                  <a:schemeClr val="tx1"/>
                </a:solidFill>
              </a:rPr>
              <a:t>&lt;</a:t>
            </a:r>
            <a:r>
              <a:rPr lang="en-US" sz="1050" dirty="0" err="1">
                <a:solidFill>
                  <a:srgbClr val="53954A"/>
                </a:solidFill>
              </a:rPr>
              <a:t>ContentPage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rgbClr val="654792"/>
                </a:solidFill>
              </a:rPr>
              <a:t>Title</a:t>
            </a:r>
            <a:r>
              <a:rPr lang="en-US" sz="1050" dirty="0">
                <a:solidFill>
                  <a:schemeClr val="tx1"/>
                </a:solidFill>
              </a:rPr>
              <a:t>=</a:t>
            </a:r>
            <a:r>
              <a:rPr lang="en-US" sz="1050" dirty="0">
                <a:solidFill>
                  <a:srgbClr val="D53A05"/>
                </a:solidFill>
              </a:rPr>
              <a:t>"Profile" </a:t>
            </a:r>
            <a:r>
              <a:rPr lang="en-US" sz="1050" dirty="0">
                <a:solidFill>
                  <a:srgbClr val="654792"/>
                </a:solidFill>
              </a:rPr>
              <a:t>Icon</a:t>
            </a:r>
            <a:r>
              <a:rPr lang="en-US" sz="1050" dirty="0">
                <a:solidFill>
                  <a:schemeClr val="tx1"/>
                </a:solidFill>
              </a:rPr>
              <a:t>=</a:t>
            </a:r>
            <a:r>
              <a:rPr lang="en-US" sz="1050" dirty="0">
                <a:solidFill>
                  <a:srgbClr val="D53A05"/>
                </a:solidFill>
              </a:rPr>
              <a:t>"</a:t>
            </a:r>
            <a:r>
              <a:rPr lang="en-US" sz="1050" dirty="0" err="1">
                <a:solidFill>
                  <a:srgbClr val="D53A05"/>
                </a:solidFill>
              </a:rPr>
              <a:t>Profile.png</a:t>
            </a:r>
            <a:r>
              <a:rPr lang="en-US" sz="1050" dirty="0">
                <a:solidFill>
                  <a:srgbClr val="D53A05"/>
                </a:solidFill>
              </a:rPr>
              <a:t>"</a:t>
            </a:r>
            <a:r>
              <a:rPr lang="en-US" sz="1050" dirty="0">
                <a:solidFill>
                  <a:schemeClr val="tx1"/>
                </a:solidFill>
              </a:rPr>
              <a:t>&gt;</a:t>
            </a:r>
          </a:p>
          <a:p>
            <a:r>
              <a:rPr lang="en-US" sz="1050" dirty="0">
                <a:solidFill>
                  <a:schemeClr val="tx1"/>
                </a:solidFill>
              </a:rPr>
              <a:t>    &lt;</a:t>
            </a:r>
            <a:r>
              <a:rPr lang="en-US" sz="1050" dirty="0" err="1">
                <a:solidFill>
                  <a:srgbClr val="53954A"/>
                </a:solidFill>
              </a:rPr>
              <a:t>StackLayout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rgbClr val="654792"/>
                </a:solidFill>
              </a:rPr>
              <a:t>Spacing</a:t>
            </a:r>
            <a:r>
              <a:rPr lang="en-US" sz="1050" dirty="0">
                <a:solidFill>
                  <a:schemeClr val="tx1"/>
                </a:solidFill>
              </a:rPr>
              <a:t>=</a:t>
            </a:r>
            <a:r>
              <a:rPr lang="en-US" sz="1050" dirty="0">
                <a:solidFill>
                  <a:srgbClr val="D53A05"/>
                </a:solidFill>
              </a:rPr>
              <a:t>"20"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rgbClr val="654792"/>
                </a:solidFill>
              </a:rPr>
              <a:t>Padding</a:t>
            </a:r>
            <a:r>
              <a:rPr lang="en-US" sz="1050" dirty="0">
                <a:solidFill>
                  <a:schemeClr val="tx1"/>
                </a:solidFill>
              </a:rPr>
              <a:t>=</a:t>
            </a:r>
            <a:r>
              <a:rPr lang="en-US" sz="1050" dirty="0">
                <a:solidFill>
                  <a:srgbClr val="D53A05"/>
                </a:solidFill>
              </a:rPr>
              <a:t>"20"</a:t>
            </a:r>
          </a:p>
          <a:p>
            <a:r>
              <a:rPr lang="de-DE" sz="1050" dirty="0">
                <a:solidFill>
                  <a:schemeClr val="tx1"/>
                </a:solidFill>
              </a:rPr>
              <a:t>                 </a:t>
            </a:r>
            <a:r>
              <a:rPr lang="de-DE" sz="1050" dirty="0" err="1">
                <a:solidFill>
                  <a:srgbClr val="654792"/>
                </a:solidFill>
              </a:rPr>
              <a:t>VerticalOptions</a:t>
            </a:r>
            <a:r>
              <a:rPr lang="de-DE" sz="1050" dirty="0">
                <a:solidFill>
                  <a:schemeClr val="tx1"/>
                </a:solidFill>
              </a:rPr>
              <a:t>=</a:t>
            </a:r>
            <a:r>
              <a:rPr lang="de-DE" sz="1050" dirty="0">
                <a:solidFill>
                  <a:srgbClr val="D53A05"/>
                </a:solidFill>
              </a:rPr>
              <a:t>"Center"</a:t>
            </a:r>
            <a:r>
              <a:rPr lang="de-DE" sz="1050" dirty="0">
                <a:solidFill>
                  <a:schemeClr val="tx1"/>
                </a:solidFill>
              </a:rPr>
              <a:t>&gt;</a:t>
            </a:r>
          </a:p>
          <a:p>
            <a:r>
              <a:rPr lang="de-DE" sz="1050" dirty="0">
                <a:solidFill>
                  <a:schemeClr val="tx1"/>
                </a:solidFill>
              </a:rPr>
              <a:t>        &lt;</a:t>
            </a:r>
            <a:r>
              <a:rPr lang="de-DE" sz="1050" dirty="0">
                <a:solidFill>
                  <a:srgbClr val="53954A"/>
                </a:solidFill>
              </a:rPr>
              <a:t>Entry</a:t>
            </a:r>
            <a:r>
              <a:rPr lang="de-DE" sz="1050" dirty="0">
                <a:solidFill>
                  <a:schemeClr val="tx1"/>
                </a:solidFill>
              </a:rPr>
              <a:t> </a:t>
            </a:r>
            <a:r>
              <a:rPr lang="de-DE" sz="1050" dirty="0" err="1">
                <a:solidFill>
                  <a:srgbClr val="654792"/>
                </a:solidFill>
              </a:rPr>
              <a:t>Placeholder</a:t>
            </a:r>
            <a:r>
              <a:rPr lang="de-DE" sz="1050" dirty="0">
                <a:solidFill>
                  <a:schemeClr val="tx1"/>
                </a:solidFill>
              </a:rPr>
              <a:t>=</a:t>
            </a:r>
            <a:r>
              <a:rPr lang="de-DE" sz="1050" dirty="0">
                <a:solidFill>
                  <a:srgbClr val="D53A05"/>
                </a:solidFill>
              </a:rPr>
              <a:t>"Username"</a:t>
            </a:r>
          </a:p>
          <a:p>
            <a:r>
              <a:rPr lang="da-DK" sz="1050" dirty="0">
                <a:solidFill>
                  <a:schemeClr val="tx1"/>
                </a:solidFill>
              </a:rPr>
              <a:t>               </a:t>
            </a:r>
            <a:r>
              <a:rPr lang="da-DK" sz="1050" dirty="0" err="1">
                <a:solidFill>
                  <a:srgbClr val="654792"/>
                </a:solidFill>
              </a:rPr>
              <a:t>Text</a:t>
            </a:r>
            <a:r>
              <a:rPr lang="da-DK" sz="1050" dirty="0">
                <a:solidFill>
                  <a:schemeClr val="tx1"/>
                </a:solidFill>
              </a:rPr>
              <a:t>=</a:t>
            </a:r>
            <a:r>
              <a:rPr lang="da-DK" sz="1050" dirty="0">
                <a:solidFill>
                  <a:srgbClr val="D53A05"/>
                </a:solidFill>
              </a:rPr>
              <a:t>"{Binding </a:t>
            </a:r>
            <a:r>
              <a:rPr lang="da-DK" sz="1050" dirty="0" err="1">
                <a:solidFill>
                  <a:srgbClr val="D53A05"/>
                </a:solidFill>
              </a:rPr>
              <a:t>Username</a:t>
            </a:r>
            <a:r>
              <a:rPr lang="da-DK" sz="1050" dirty="0">
                <a:solidFill>
                  <a:srgbClr val="D53A05"/>
                </a:solidFill>
              </a:rPr>
              <a:t>}"</a:t>
            </a:r>
            <a:r>
              <a:rPr lang="da-DK" sz="1050" dirty="0">
                <a:solidFill>
                  <a:schemeClr val="tx1"/>
                </a:solidFill>
              </a:rPr>
              <a:t>/&gt;</a:t>
            </a:r>
          </a:p>
          <a:p>
            <a:r>
              <a:rPr lang="da-DK" sz="1050" dirty="0">
                <a:solidFill>
                  <a:schemeClr val="tx1"/>
                </a:solidFill>
              </a:rPr>
              <a:t>        &lt;</a:t>
            </a:r>
            <a:r>
              <a:rPr lang="da-DK" sz="1050" dirty="0" err="1">
                <a:solidFill>
                  <a:srgbClr val="53954A"/>
                </a:solidFill>
              </a:rPr>
              <a:t>Entry</a:t>
            </a:r>
            <a:r>
              <a:rPr lang="da-DK" sz="1050" dirty="0">
                <a:solidFill>
                  <a:srgbClr val="53954A"/>
                </a:solidFill>
              </a:rPr>
              <a:t> </a:t>
            </a:r>
            <a:r>
              <a:rPr lang="da-DK" sz="1050" dirty="0">
                <a:solidFill>
                  <a:srgbClr val="654792"/>
                </a:solidFill>
              </a:rPr>
              <a:t>Placeholder</a:t>
            </a:r>
            <a:r>
              <a:rPr lang="da-DK" sz="1050" dirty="0">
                <a:solidFill>
                  <a:schemeClr val="tx1"/>
                </a:solidFill>
              </a:rPr>
              <a:t>=</a:t>
            </a:r>
            <a:r>
              <a:rPr lang="da-DK" sz="1050" dirty="0">
                <a:solidFill>
                  <a:srgbClr val="D53A05"/>
                </a:solidFill>
              </a:rPr>
              <a:t>"Password"</a:t>
            </a:r>
          </a:p>
          <a:p>
            <a:r>
              <a:rPr lang="nl-NL" sz="1050" dirty="0">
                <a:solidFill>
                  <a:schemeClr val="tx1"/>
                </a:solidFill>
              </a:rPr>
              <a:t>               </a:t>
            </a:r>
            <a:r>
              <a:rPr lang="nl-NL" sz="1050" dirty="0" err="1">
                <a:solidFill>
                  <a:srgbClr val="654792"/>
                </a:solidFill>
              </a:rPr>
              <a:t>Text</a:t>
            </a:r>
            <a:r>
              <a:rPr lang="nl-NL" sz="1050" dirty="0">
                <a:solidFill>
                  <a:schemeClr val="tx1"/>
                </a:solidFill>
              </a:rPr>
              <a:t>=</a:t>
            </a:r>
            <a:r>
              <a:rPr lang="nl-NL" sz="1050" dirty="0">
                <a:solidFill>
                  <a:srgbClr val="D53A05"/>
                </a:solidFill>
              </a:rPr>
              <a:t>"{Binding Password}"</a:t>
            </a:r>
          </a:p>
          <a:p>
            <a:r>
              <a:rPr lang="nl-NL" sz="1050" dirty="0">
                <a:solidFill>
                  <a:schemeClr val="tx1"/>
                </a:solidFill>
              </a:rPr>
              <a:t>               </a:t>
            </a:r>
            <a:r>
              <a:rPr lang="nl-NL" sz="1050" dirty="0" err="1">
                <a:solidFill>
                  <a:srgbClr val="654792"/>
                </a:solidFill>
              </a:rPr>
              <a:t>IsPassword</a:t>
            </a:r>
            <a:r>
              <a:rPr lang="nl-NL" sz="1050" dirty="0">
                <a:solidFill>
                  <a:schemeClr val="tx1"/>
                </a:solidFill>
              </a:rPr>
              <a:t>=</a:t>
            </a:r>
            <a:r>
              <a:rPr lang="nl-NL" sz="1050" dirty="0">
                <a:solidFill>
                  <a:srgbClr val="D53A05"/>
                </a:solidFill>
              </a:rPr>
              <a:t>"</a:t>
            </a:r>
            <a:r>
              <a:rPr lang="nl-NL" sz="1050" dirty="0" err="1">
                <a:solidFill>
                  <a:srgbClr val="D53A05"/>
                </a:solidFill>
              </a:rPr>
              <a:t>true</a:t>
            </a:r>
            <a:r>
              <a:rPr lang="nl-NL" sz="1050" dirty="0">
                <a:solidFill>
                  <a:srgbClr val="D53A05"/>
                </a:solidFill>
              </a:rPr>
              <a:t>"</a:t>
            </a:r>
            <a:r>
              <a:rPr lang="nl-NL" sz="1050" dirty="0">
                <a:solidFill>
                  <a:schemeClr val="tx1"/>
                </a:solidFill>
              </a:rPr>
              <a:t>/&gt;</a:t>
            </a:r>
          </a:p>
          <a:p>
            <a:r>
              <a:rPr lang="nl-NL" sz="1050" dirty="0">
                <a:solidFill>
                  <a:schemeClr val="tx1"/>
                </a:solidFill>
              </a:rPr>
              <a:t>        &lt;</a:t>
            </a:r>
            <a:r>
              <a:rPr lang="nl-NL" sz="1050" dirty="0">
                <a:solidFill>
                  <a:srgbClr val="53954A"/>
                </a:solidFill>
              </a:rPr>
              <a:t>Button</a:t>
            </a:r>
            <a:r>
              <a:rPr lang="nl-NL" sz="1050" dirty="0">
                <a:solidFill>
                  <a:schemeClr val="tx1"/>
                </a:solidFill>
              </a:rPr>
              <a:t> </a:t>
            </a:r>
            <a:r>
              <a:rPr lang="nl-NL" sz="1050" dirty="0" err="1">
                <a:solidFill>
                  <a:srgbClr val="654792"/>
                </a:solidFill>
              </a:rPr>
              <a:t>Text</a:t>
            </a:r>
            <a:r>
              <a:rPr lang="nl-NL" sz="1050" dirty="0">
                <a:solidFill>
                  <a:schemeClr val="tx1"/>
                </a:solidFill>
              </a:rPr>
              <a:t>=</a:t>
            </a:r>
            <a:r>
              <a:rPr lang="nl-NL" sz="1050" dirty="0">
                <a:solidFill>
                  <a:srgbClr val="D53A05"/>
                </a:solidFill>
              </a:rPr>
              <a:t>"Login" </a:t>
            </a:r>
            <a:r>
              <a:rPr lang="nl-NL" sz="1050" dirty="0" err="1">
                <a:solidFill>
                  <a:srgbClr val="654792"/>
                </a:solidFill>
              </a:rPr>
              <a:t>TextColor</a:t>
            </a:r>
            <a:r>
              <a:rPr lang="nl-NL" sz="1050" dirty="0">
                <a:solidFill>
                  <a:schemeClr val="tx1"/>
                </a:solidFill>
              </a:rPr>
              <a:t>=</a:t>
            </a:r>
            <a:r>
              <a:rPr lang="nl-NL" sz="1050" dirty="0">
                <a:solidFill>
                  <a:srgbClr val="D53A05"/>
                </a:solidFill>
              </a:rPr>
              <a:t>"White"</a:t>
            </a:r>
          </a:p>
          <a:p>
            <a:r>
              <a:rPr lang="en-US" sz="1050" dirty="0">
                <a:solidFill>
                  <a:schemeClr val="tx1"/>
                </a:solidFill>
              </a:rPr>
              <a:t>                </a:t>
            </a:r>
            <a:r>
              <a:rPr lang="en-US" sz="1050" dirty="0" err="1">
                <a:solidFill>
                  <a:srgbClr val="654792"/>
                </a:solidFill>
              </a:rPr>
              <a:t>BackgroundColor</a:t>
            </a:r>
            <a:r>
              <a:rPr lang="en-US" sz="1050" dirty="0">
                <a:solidFill>
                  <a:schemeClr val="tx1"/>
                </a:solidFill>
              </a:rPr>
              <a:t>=</a:t>
            </a:r>
            <a:r>
              <a:rPr lang="en-US" sz="1050" dirty="0">
                <a:solidFill>
                  <a:srgbClr val="D53A05"/>
                </a:solidFill>
              </a:rPr>
              <a:t>"#77D065"</a:t>
            </a:r>
          </a:p>
          <a:p>
            <a:r>
              <a:rPr lang="en-US" sz="1050" dirty="0">
                <a:solidFill>
                  <a:schemeClr val="tx1"/>
                </a:solidFill>
              </a:rPr>
              <a:t>                </a:t>
            </a:r>
            <a:r>
              <a:rPr lang="en-US" sz="1050" dirty="0">
                <a:solidFill>
                  <a:srgbClr val="654792"/>
                </a:solidFill>
              </a:rPr>
              <a:t>Command</a:t>
            </a:r>
            <a:r>
              <a:rPr lang="en-US" sz="1050" dirty="0">
                <a:solidFill>
                  <a:schemeClr val="tx1"/>
                </a:solidFill>
              </a:rPr>
              <a:t>=</a:t>
            </a:r>
            <a:r>
              <a:rPr lang="en-US" sz="1050" dirty="0">
                <a:solidFill>
                  <a:srgbClr val="D53A05"/>
                </a:solidFill>
              </a:rPr>
              <a:t>"{Binding </a:t>
            </a:r>
            <a:r>
              <a:rPr lang="en-US" sz="1050" dirty="0" err="1">
                <a:solidFill>
                  <a:srgbClr val="D53A05"/>
                </a:solidFill>
              </a:rPr>
              <a:t>LoginCommand</a:t>
            </a:r>
            <a:r>
              <a:rPr lang="en-US" sz="1050" dirty="0">
                <a:solidFill>
                  <a:srgbClr val="D53A05"/>
                </a:solidFill>
              </a:rPr>
              <a:t>}"</a:t>
            </a:r>
            <a:r>
              <a:rPr lang="en-US" sz="1050" dirty="0">
                <a:solidFill>
                  <a:schemeClr val="tx1"/>
                </a:solidFill>
              </a:rPr>
              <a:t>/&gt;</a:t>
            </a:r>
          </a:p>
          <a:p>
            <a:r>
              <a:rPr lang="en-US" sz="1050" dirty="0">
                <a:solidFill>
                  <a:schemeClr val="tx1"/>
                </a:solidFill>
              </a:rPr>
              <a:t>    &lt;/</a:t>
            </a:r>
            <a:r>
              <a:rPr lang="en-US" sz="1050" dirty="0" err="1">
                <a:solidFill>
                  <a:srgbClr val="53954A"/>
                </a:solidFill>
              </a:rPr>
              <a:t>StackLayout</a:t>
            </a:r>
            <a:r>
              <a:rPr lang="en-US" sz="1050" dirty="0">
                <a:solidFill>
                  <a:schemeClr val="tx1"/>
                </a:solidFill>
              </a:rPr>
              <a:t>&gt;</a:t>
            </a:r>
          </a:p>
          <a:p>
            <a:r>
              <a:rPr lang="en-US" sz="1050" dirty="0">
                <a:solidFill>
                  <a:schemeClr val="tx1"/>
                </a:solidFill>
              </a:rPr>
              <a:t>&lt;/</a:t>
            </a:r>
            <a:r>
              <a:rPr lang="en-US" sz="1050" dirty="0" err="1">
                <a:solidFill>
                  <a:srgbClr val="53954A"/>
                </a:solidFill>
              </a:rPr>
              <a:t>ContentPage</a:t>
            </a:r>
            <a:r>
              <a:rPr lang="en-US" sz="1050" dirty="0">
                <a:solidFill>
                  <a:schemeClr val="tx1"/>
                </a:solidFill>
              </a:rPr>
              <a:t>&gt;</a:t>
            </a:r>
          </a:p>
          <a:p>
            <a:r>
              <a:rPr lang="en-US" sz="1050" dirty="0">
                <a:solidFill>
                  <a:schemeClr val="tx1"/>
                </a:solidFill>
              </a:rPr>
              <a:t>&lt;</a:t>
            </a:r>
            <a:r>
              <a:rPr lang="en-US" sz="1050" dirty="0" err="1">
                <a:solidFill>
                  <a:srgbClr val="53954A"/>
                </a:solidFill>
              </a:rPr>
              <a:t>ContentPage</a:t>
            </a:r>
            <a:r>
              <a:rPr lang="en-US" sz="1050" dirty="0">
                <a:solidFill>
                  <a:srgbClr val="53954A"/>
                </a:solidFill>
              </a:rPr>
              <a:t> </a:t>
            </a:r>
            <a:r>
              <a:rPr lang="en-US" sz="1050" dirty="0">
                <a:solidFill>
                  <a:srgbClr val="654792"/>
                </a:solidFill>
              </a:rPr>
              <a:t>Title</a:t>
            </a:r>
            <a:r>
              <a:rPr lang="en-US" sz="1050" dirty="0">
                <a:solidFill>
                  <a:schemeClr val="tx1"/>
                </a:solidFill>
              </a:rPr>
              <a:t>=</a:t>
            </a:r>
            <a:r>
              <a:rPr lang="en-US" sz="1050" dirty="0">
                <a:solidFill>
                  <a:srgbClr val="D53A05"/>
                </a:solidFill>
              </a:rPr>
              <a:t>"Settings" </a:t>
            </a:r>
            <a:r>
              <a:rPr lang="en-US" sz="1050" dirty="0">
                <a:solidFill>
                  <a:srgbClr val="654792"/>
                </a:solidFill>
              </a:rPr>
              <a:t>Icon</a:t>
            </a:r>
            <a:r>
              <a:rPr lang="en-US" sz="1050" dirty="0">
                <a:solidFill>
                  <a:schemeClr val="tx1"/>
                </a:solidFill>
              </a:rPr>
              <a:t>=</a:t>
            </a:r>
            <a:r>
              <a:rPr lang="en-US" sz="1050" dirty="0">
                <a:solidFill>
                  <a:srgbClr val="D53A05"/>
                </a:solidFill>
              </a:rPr>
              <a:t>"</a:t>
            </a:r>
            <a:r>
              <a:rPr lang="en-US" sz="1050" dirty="0" err="1">
                <a:solidFill>
                  <a:srgbClr val="D53A05"/>
                </a:solidFill>
              </a:rPr>
              <a:t>Settings.png</a:t>
            </a:r>
            <a:r>
              <a:rPr lang="en-US" sz="1050" dirty="0">
                <a:solidFill>
                  <a:srgbClr val="D53A05"/>
                </a:solidFill>
              </a:rPr>
              <a:t>"</a:t>
            </a:r>
            <a:r>
              <a:rPr lang="en-US" sz="1050" dirty="0">
                <a:solidFill>
                  <a:schemeClr val="tx1"/>
                </a:solidFill>
              </a:rPr>
              <a:t>&gt;</a:t>
            </a:r>
          </a:p>
          <a:p>
            <a:r>
              <a:rPr lang="fi-FI" sz="1050" dirty="0">
                <a:solidFill>
                  <a:srgbClr val="848684"/>
                </a:solidFill>
              </a:rPr>
              <a:t>    &lt;!-- </a:t>
            </a:r>
            <a:r>
              <a:rPr lang="fi-FI" sz="1050" dirty="0" err="1">
                <a:solidFill>
                  <a:srgbClr val="848684"/>
                </a:solidFill>
              </a:rPr>
              <a:t>Settings</a:t>
            </a:r>
            <a:r>
              <a:rPr lang="fi-FI" sz="1050" dirty="0">
                <a:solidFill>
                  <a:srgbClr val="848684"/>
                </a:solidFill>
              </a:rPr>
              <a:t> --&gt;</a:t>
            </a:r>
          </a:p>
          <a:p>
            <a:r>
              <a:rPr lang="fi-FI" sz="1050" dirty="0">
                <a:solidFill>
                  <a:schemeClr val="tx1"/>
                </a:solidFill>
              </a:rPr>
              <a:t>&lt;/</a:t>
            </a:r>
            <a:r>
              <a:rPr lang="fi-FI" sz="1050" dirty="0" err="1">
                <a:solidFill>
                  <a:srgbClr val="53954A"/>
                </a:solidFill>
              </a:rPr>
              <a:t>ContentPage</a:t>
            </a:r>
            <a:r>
              <a:rPr lang="fi-FI" sz="1050" dirty="0">
                <a:solidFill>
                  <a:schemeClr val="tx1"/>
                </a:solidFill>
              </a:rPr>
              <a:t>&gt;</a:t>
            </a:r>
          </a:p>
          <a:p>
            <a:r>
              <a:rPr lang="fi-FI" sz="1050" dirty="0">
                <a:solidFill>
                  <a:schemeClr val="tx1"/>
                </a:solidFill>
              </a:rPr>
              <a:t>&lt;/</a:t>
            </a:r>
            <a:r>
              <a:rPr lang="fi-FI" sz="1050" dirty="0" err="1">
                <a:solidFill>
                  <a:srgbClr val="53954A"/>
                </a:solidFill>
              </a:rPr>
              <a:t>TabbedPage</a:t>
            </a:r>
            <a:r>
              <a:rPr lang="fi-FI" sz="1050" dirty="0" err="1">
                <a:solidFill>
                  <a:schemeClr val="tx1"/>
                </a:solidFill>
              </a:rPr>
              <a:t>.Children</a:t>
            </a:r>
            <a:r>
              <a:rPr lang="fi-FI" sz="1050" dirty="0">
                <a:solidFill>
                  <a:schemeClr val="tx1"/>
                </a:solidFill>
              </a:rPr>
              <a:t>&gt;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Native UI from shared code</a:t>
            </a:r>
          </a:p>
        </p:txBody>
      </p:sp>
      <p:pic>
        <p:nvPicPr>
          <p:cNvPr id="4" name="Picture 3" descr="example-app@2x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723" y="1622101"/>
            <a:ext cx="3641726" cy="2403538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>
            <a:off x="4332720" y="1139572"/>
            <a:ext cx="177418" cy="3380269"/>
          </a:xfrm>
          <a:prstGeom prst="leftBrace">
            <a:avLst>
              <a:gd name="adj1" fmla="val 56668"/>
              <a:gd name="adj2" fmla="val 50000"/>
            </a:avLst>
          </a:prstGeom>
          <a:ln w="19050" cap="rnd">
            <a:solidFill>
              <a:schemeClr val="bg2">
                <a:lumMod val="65000"/>
              </a:schemeClr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4">
              <a:ln w="38100" cmpd="sng">
                <a:solidFill>
                  <a:srgbClr val="000000"/>
                </a:solidFill>
                <a:prstDash val="dash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5048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956" y="3092237"/>
            <a:ext cx="1624769" cy="674653"/>
          </a:xfrm>
        </p:spPr>
        <p:txBody>
          <a:bodyPr>
            <a:noAutofit/>
          </a:bodyPr>
          <a:lstStyle/>
          <a:p>
            <a:pPr defTabSz="932742">
              <a:lnSpc>
                <a:spcPct val="90000"/>
              </a:lnSpc>
            </a:pPr>
            <a:r>
              <a:rPr lang="en-US" sz="2800" spc="-102" dirty="0">
                <a:ln w="3175">
                  <a:noFill/>
                </a:ln>
              </a:rPr>
              <a:t>Layouts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57956" y="1187334"/>
            <a:ext cx="1624769" cy="674653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>
                <a:solidFill>
                  <a:srgbClr val="00206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rPr>
              <a:t>Pages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94782" y="2742849"/>
            <a:ext cx="6518507" cy="1847800"/>
            <a:chOff x="2738440" y="3806168"/>
            <a:chExt cx="8865623" cy="2513135"/>
          </a:xfrm>
        </p:grpSpPr>
        <p:sp>
          <p:nvSpPr>
            <p:cNvPr id="5" name="TextBox 4"/>
            <p:cNvSpPr txBox="1"/>
            <p:nvPr/>
          </p:nvSpPr>
          <p:spPr>
            <a:xfrm>
              <a:off x="2767565" y="5826567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solidFill>
                    <a:schemeClr val="bg1"/>
                  </a:solidFill>
                  <a:cs typeface="Helvetica"/>
                </a:rPr>
                <a:t>Stack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60566" y="5825526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solidFill>
                    <a:schemeClr val="bg1"/>
                  </a:solidFill>
                  <a:cs typeface="Helvetica"/>
                </a:rPr>
                <a:t>Absolute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82425" y="5825526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solidFill>
                    <a:schemeClr val="bg1"/>
                  </a:solidFill>
                  <a:cs typeface="Helvetica"/>
                </a:rPr>
                <a:t>Relative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95645" y="5825526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solidFill>
                    <a:schemeClr val="bg1"/>
                  </a:solidFill>
                  <a:cs typeface="Helvetica"/>
                </a:rPr>
                <a:t>Grid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945436" y="5824485"/>
              <a:ext cx="1081863" cy="49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 err="1">
                  <a:solidFill>
                    <a:schemeClr val="bg1"/>
                  </a:solidFill>
                  <a:cs typeface="Helvetica"/>
                </a:rPr>
                <a:t>ContentView</a:t>
              </a:r>
              <a:endParaRPr lang="en-US" sz="882" dirty="0">
                <a:solidFill>
                  <a:schemeClr val="bg1"/>
                </a:solidFill>
                <a:cs typeface="Helvetic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13962" y="5824486"/>
              <a:ext cx="958996" cy="494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 err="1">
                  <a:solidFill>
                    <a:schemeClr val="bg1"/>
                  </a:solidFill>
                  <a:cs typeface="Helvetica"/>
                </a:rPr>
                <a:t>ScrollView</a:t>
              </a:r>
              <a:endParaRPr lang="en-US" sz="882" dirty="0">
                <a:solidFill>
                  <a:schemeClr val="bg1"/>
                </a:solidFill>
                <a:cs typeface="Helvetic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645067" y="5826566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solidFill>
                    <a:schemeClr val="bg1"/>
                  </a:solidFill>
                  <a:cs typeface="Helvetica"/>
                </a:rPr>
                <a:t>Frame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8440" y="3806168"/>
              <a:ext cx="8851570" cy="193423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994782" y="846141"/>
            <a:ext cx="4614587" cy="1711938"/>
            <a:chOff x="2751141" y="1159889"/>
            <a:chExt cx="6276158" cy="232835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1141" y="1159889"/>
              <a:ext cx="6215058" cy="171186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767564" y="2994467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solidFill>
                    <a:schemeClr val="bg1"/>
                  </a:solidFill>
                  <a:cs typeface="Helvetica"/>
                </a:rPr>
                <a:t>Content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97066" y="2993426"/>
              <a:ext cx="1082933" cy="49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solidFill>
                    <a:schemeClr val="bg1"/>
                  </a:solidFill>
                  <a:cs typeface="Helvetica"/>
                </a:rPr>
                <a:t>MasterDetail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82425" y="2993426"/>
              <a:ext cx="958996" cy="49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solidFill>
                    <a:schemeClr val="bg1"/>
                  </a:solidFill>
                  <a:cs typeface="Helvetica"/>
                </a:rPr>
                <a:t>Navigation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695647" y="2993426"/>
              <a:ext cx="958996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>
                  <a:solidFill>
                    <a:schemeClr val="bg1"/>
                  </a:solidFill>
                  <a:cs typeface="Helvetica"/>
                </a:rPr>
                <a:t>Tabbed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45436" y="2992384"/>
              <a:ext cx="1081863" cy="31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 err="1">
                  <a:solidFill>
                    <a:schemeClr val="bg1"/>
                  </a:solidFill>
                  <a:cs typeface="Helvetica"/>
                </a:rPr>
                <a:t>Carousel</a:t>
              </a:r>
              <a:endParaRPr lang="en-US" sz="882" dirty="0">
                <a:solidFill>
                  <a:schemeClr val="bg1"/>
                </a:solidFill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032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Autofit/>
          </a:bodyPr>
          <a:lstStyle/>
          <a:p>
            <a:pPr defTabSz="699557">
              <a:lnSpc>
                <a:spcPct val="90000"/>
              </a:lnSpc>
            </a:pPr>
            <a:r>
              <a:rPr lang="en-US" sz="3200" dirty="0"/>
              <a:t>Creating a New </a:t>
            </a:r>
            <a:r>
              <a:rPr lang="en-US" sz="3200" dirty="0" err="1"/>
              <a:t>Xamarin</a:t>
            </a:r>
            <a:r>
              <a:rPr lang="en-US" sz="3200" dirty="0"/>
              <a:t> Forms Project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392" y="1063231"/>
            <a:ext cx="5977217" cy="337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3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701" y="2028217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Demo: Creating a new </a:t>
            </a:r>
            <a:r>
              <a:rPr lang="en-US" dirty="0" err="1" smtClean="0"/>
              <a:t>Xamarin</a:t>
            </a:r>
            <a:r>
              <a:rPr lang="en-US" dirty="0" smtClean="0"/>
              <a:t> Forms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03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58821" y="1513081"/>
            <a:ext cx="8104087" cy="2067004"/>
            <a:chOff x="837552" y="2158999"/>
            <a:chExt cx="11022121" cy="2811269"/>
          </a:xfrm>
        </p:grpSpPr>
        <p:sp>
          <p:nvSpPr>
            <p:cNvPr id="10" name="Rectangle 9"/>
            <p:cNvSpPr/>
            <p:nvPr/>
          </p:nvSpPr>
          <p:spPr>
            <a:xfrm>
              <a:off x="837552" y="4515154"/>
              <a:ext cx="3200898" cy="448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544" dirty="0">
                  <a:latin typeface="+mj-lt"/>
                  <a:cs typeface="Helvetica Light"/>
                </a:rPr>
                <a:t>Native User Interfaces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27520" y="4521497"/>
              <a:ext cx="2781434" cy="448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544" dirty="0">
                  <a:latin typeface="+mj-lt"/>
                  <a:cs typeface="Helvetica Light"/>
                </a:rPr>
                <a:t>Native API Access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2801" y="2486172"/>
              <a:ext cx="3150399" cy="160322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8323" y="2158999"/>
              <a:ext cx="3359829" cy="192502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70101" y="2494561"/>
              <a:ext cx="3150399" cy="158645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8247794" y="4521495"/>
              <a:ext cx="3611879" cy="448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544" dirty="0">
                  <a:latin typeface="+mj-lt"/>
                  <a:cs typeface="Helvetica Light"/>
                </a:rPr>
                <a:t>Native Performance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3511" y="1195598"/>
            <a:ext cx="2754639" cy="2754639"/>
            <a:chOff x="508000" y="1625600"/>
            <a:chExt cx="3746500" cy="3746500"/>
          </a:xfrm>
        </p:grpSpPr>
        <p:sp>
          <p:nvSpPr>
            <p:cNvPr id="17" name="Oval 16"/>
            <p:cNvSpPr/>
            <p:nvPr/>
          </p:nvSpPr>
          <p:spPr bwMode="auto">
            <a:xfrm>
              <a:off x="508000" y="1625600"/>
              <a:ext cx="3746500" cy="374650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endParaRPr lang="en-US" sz="58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8836" y="2006600"/>
              <a:ext cx="3029347" cy="3029347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3165500" y="1214273"/>
            <a:ext cx="2754639" cy="2754639"/>
            <a:chOff x="4305300" y="1651000"/>
            <a:chExt cx="3746500" cy="3746500"/>
          </a:xfrm>
        </p:grpSpPr>
        <p:sp>
          <p:nvSpPr>
            <p:cNvPr id="20" name="Oval 19"/>
            <p:cNvSpPr/>
            <p:nvPr/>
          </p:nvSpPr>
          <p:spPr bwMode="auto">
            <a:xfrm>
              <a:off x="4305300" y="1651000"/>
              <a:ext cx="3746500" cy="374650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endParaRPr lang="en-US" sz="58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6136" y="2006600"/>
              <a:ext cx="3029347" cy="3029347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5892126" y="1130234"/>
            <a:ext cx="2820003" cy="2820003"/>
            <a:chOff x="8013700" y="1536700"/>
            <a:chExt cx="3835400" cy="3835400"/>
          </a:xfrm>
        </p:grpSpPr>
        <p:sp>
          <p:nvSpPr>
            <p:cNvPr id="23" name="Oval 22"/>
            <p:cNvSpPr/>
            <p:nvPr/>
          </p:nvSpPr>
          <p:spPr bwMode="auto">
            <a:xfrm>
              <a:off x="8013700" y="1536700"/>
              <a:ext cx="3835400" cy="383540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endParaRPr lang="en-US" sz="58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53436" y="2006600"/>
              <a:ext cx="3029347" cy="30293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252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err="1"/>
              <a:t>Xamarin</a:t>
            </a:r>
            <a:r>
              <a:rPr lang="en-US" dirty="0"/>
              <a:t> Forms </a:t>
            </a:r>
            <a:r>
              <a:rPr lang="en-US" dirty="0" err="1"/>
              <a:t>ListView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8" y="1903781"/>
            <a:ext cx="8391525" cy="30003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8650" y="1179386"/>
            <a:ext cx="60966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Similar design and implementation as for Android and iOS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Also uses a form or adapter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Under the covers creates native list types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6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701" y="2028217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Demo: Creating a </a:t>
            </a:r>
            <a:r>
              <a:rPr lang="en-US" dirty="0" err="1" smtClean="0"/>
              <a:t>Xamarin</a:t>
            </a:r>
            <a:r>
              <a:rPr lang="en-US" dirty="0" smtClean="0"/>
              <a:t> Forms </a:t>
            </a:r>
            <a:r>
              <a:rPr lang="en-US" dirty="0" err="1" smtClean="0"/>
              <a:t>Listview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50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Extensibility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94353" y="2657704"/>
            <a:ext cx="2488333" cy="1514201"/>
          </a:xfrm>
          <a:prstGeom prst="rect">
            <a:avLst/>
          </a:prstGeom>
        </p:spPr>
        <p:txBody>
          <a:bodyPr vert="horz" lIns="68580" tIns="34290" rIns="68580" bIns="3429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2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50" b="1" dirty="0">
                <a:solidFill>
                  <a:srgbClr val="123458"/>
                </a:solidFill>
                <a:latin typeface="+mn-lt"/>
                <a:cs typeface="Arial"/>
              </a:rPr>
              <a:t>Embed Custom Views Anywhere</a:t>
            </a:r>
          </a:p>
          <a:p>
            <a:pPr marL="0" indent="0">
              <a:lnSpc>
                <a:spcPct val="50000"/>
              </a:lnSpc>
              <a:buNone/>
            </a:pPr>
            <a:endParaRPr lang="en-US" sz="1350" b="1" dirty="0">
              <a:solidFill>
                <a:srgbClr val="123458"/>
              </a:solidFill>
              <a:latin typeface="+mn-lt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350" dirty="0">
                <a:solidFill>
                  <a:srgbClr val="123458"/>
                </a:solidFill>
                <a:latin typeface="+mn-lt"/>
                <a:cs typeface="Arial"/>
              </a:rPr>
              <a:t>Not only are </a:t>
            </a:r>
            <a:r>
              <a:rPr lang="en-US" sz="1350" dirty="0" err="1">
                <a:solidFill>
                  <a:srgbClr val="123458"/>
                </a:solidFill>
                <a:latin typeface="+mn-lt"/>
                <a:cs typeface="Arial"/>
              </a:rPr>
              <a:t>Xamarin.Forms</a:t>
            </a:r>
            <a:r>
              <a:rPr lang="en-US" sz="1350" dirty="0">
                <a:solidFill>
                  <a:srgbClr val="123458"/>
                </a:solidFill>
                <a:latin typeface="+mn-lt"/>
                <a:cs typeface="Arial"/>
              </a:rPr>
              <a:t> pages  mixable with custom screens, you can embed custom views built directly against </a:t>
            </a:r>
            <a:r>
              <a:rPr lang="en-US" sz="1350" dirty="0" err="1">
                <a:solidFill>
                  <a:srgbClr val="123458"/>
                </a:solidFill>
                <a:latin typeface="+mn-lt"/>
                <a:cs typeface="Arial"/>
              </a:rPr>
              <a:t>Xamarin.iOS</a:t>
            </a:r>
            <a:r>
              <a:rPr lang="en-US" sz="1350" dirty="0">
                <a:solidFill>
                  <a:srgbClr val="123458"/>
                </a:solidFill>
                <a:latin typeface="+mn-lt"/>
                <a:cs typeface="Arial"/>
              </a:rPr>
              <a:t> and </a:t>
            </a:r>
            <a:r>
              <a:rPr lang="en-US" sz="1350" dirty="0" err="1">
                <a:solidFill>
                  <a:srgbClr val="123458"/>
                </a:solidFill>
                <a:latin typeface="+mn-lt"/>
                <a:cs typeface="Arial"/>
              </a:rPr>
              <a:t>Xamarin.Android</a:t>
            </a:r>
            <a:r>
              <a:rPr lang="en-US" sz="1350" dirty="0">
                <a:solidFill>
                  <a:srgbClr val="123458"/>
                </a:solidFill>
                <a:latin typeface="+mn-lt"/>
                <a:cs typeface="Arial"/>
              </a:rPr>
              <a:t> into </a:t>
            </a:r>
            <a:r>
              <a:rPr lang="en-US" sz="1350" dirty="0" err="1">
                <a:solidFill>
                  <a:srgbClr val="123458"/>
                </a:solidFill>
                <a:latin typeface="+mn-lt"/>
                <a:cs typeface="Arial"/>
              </a:rPr>
              <a:t>Xamarin.Forms</a:t>
            </a:r>
            <a:r>
              <a:rPr lang="en-US" sz="1350" dirty="0">
                <a:solidFill>
                  <a:srgbClr val="123458"/>
                </a:solidFill>
                <a:latin typeface="+mn-lt"/>
                <a:cs typeface="Arial"/>
              </a:rPr>
              <a:t> pages.</a:t>
            </a:r>
          </a:p>
          <a:p>
            <a:pPr marL="0" indent="0">
              <a:buNone/>
            </a:pPr>
            <a:endParaRPr lang="en-US" sz="1350" dirty="0">
              <a:solidFill>
                <a:srgbClr val="123458"/>
              </a:solidFill>
              <a:latin typeface="+mn-lt"/>
              <a:cs typeface="Arial"/>
            </a:endParaRPr>
          </a:p>
          <a:p>
            <a:pPr>
              <a:buFont typeface="Arial"/>
              <a:buChar char="•"/>
            </a:pPr>
            <a:endParaRPr lang="en-US" sz="1350" dirty="0">
              <a:solidFill>
                <a:srgbClr val="123458"/>
              </a:solidFill>
              <a:latin typeface="+mn-lt"/>
              <a:cs typeface="Arial"/>
            </a:endParaRPr>
          </a:p>
          <a:p>
            <a:pPr marL="0" indent="0">
              <a:buNone/>
            </a:pPr>
            <a:endParaRPr lang="en-US" sz="1350" dirty="0">
              <a:solidFill>
                <a:srgbClr val="123458"/>
              </a:solidFill>
              <a:latin typeface="+mn-lt"/>
              <a:cs typeface="Arial"/>
            </a:endParaRPr>
          </a:p>
          <a:p>
            <a:pPr marL="0" indent="0">
              <a:buNone/>
            </a:pPr>
            <a:r>
              <a:rPr lang="en-US" sz="1350" dirty="0">
                <a:solidFill>
                  <a:srgbClr val="123458"/>
                </a:solidFill>
                <a:latin typeface="+mn-lt"/>
                <a:cs typeface="Arial"/>
              </a:rPr>
              <a:t>  </a:t>
            </a:r>
          </a:p>
          <a:p>
            <a:pPr>
              <a:buFont typeface="Wingdings" charset="2"/>
              <a:buChar char="§"/>
            </a:pPr>
            <a:endParaRPr lang="en-US" sz="1350" dirty="0">
              <a:solidFill>
                <a:srgbClr val="123458"/>
              </a:solidFill>
              <a:latin typeface="+mn-lt"/>
              <a:cs typeface="Arial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57850" y="2695804"/>
            <a:ext cx="3030040" cy="1476101"/>
          </a:xfrm>
          <a:prstGeom prst="rect">
            <a:avLst/>
          </a:prstGeom>
        </p:spPr>
        <p:txBody>
          <a:bodyPr vert="horz" lIns="68580" tIns="34290" rIns="68580" bIns="3429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2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50" b="1" dirty="0">
                <a:solidFill>
                  <a:srgbClr val="123458"/>
                </a:solidFill>
                <a:latin typeface="+mn-lt"/>
                <a:cs typeface="Arial"/>
              </a:rPr>
              <a:t>Call Platform APIs via Shared Services</a:t>
            </a:r>
          </a:p>
          <a:p>
            <a:pPr marL="0" indent="0">
              <a:lnSpc>
                <a:spcPct val="50000"/>
              </a:lnSpc>
              <a:buNone/>
            </a:pPr>
            <a:endParaRPr lang="en-US" sz="1350" b="1" dirty="0">
              <a:solidFill>
                <a:srgbClr val="123458"/>
              </a:solidFill>
              <a:latin typeface="+mn-lt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350" dirty="0">
                <a:solidFill>
                  <a:srgbClr val="123458"/>
                </a:solidFill>
                <a:latin typeface="+mn-lt"/>
                <a:cs typeface="Arial"/>
              </a:rPr>
              <a:t>Need platform-specific functionality within a </a:t>
            </a:r>
            <a:r>
              <a:rPr lang="en-US" sz="1350" dirty="0" err="1">
                <a:solidFill>
                  <a:srgbClr val="123458"/>
                </a:solidFill>
                <a:latin typeface="+mn-lt"/>
                <a:cs typeface="Arial"/>
              </a:rPr>
              <a:t>Xamarin.Forms</a:t>
            </a:r>
            <a:r>
              <a:rPr lang="en-US" sz="1350" dirty="0">
                <a:solidFill>
                  <a:srgbClr val="123458"/>
                </a:solidFill>
                <a:latin typeface="+mn-lt"/>
                <a:cs typeface="Arial"/>
              </a:rPr>
              <a:t> page, such as querying the accelerometer? We’ve included services that quickly and easily abstract platform-specific API calls to keep you writing as much shared code as possible.</a:t>
            </a:r>
          </a:p>
          <a:p>
            <a:pPr>
              <a:buFont typeface="Arial"/>
              <a:buChar char="•"/>
            </a:pPr>
            <a:endParaRPr lang="en-US" sz="1350" dirty="0">
              <a:solidFill>
                <a:srgbClr val="123458"/>
              </a:solidFill>
              <a:latin typeface="+mn-lt"/>
              <a:cs typeface="Arial"/>
            </a:endParaRPr>
          </a:p>
          <a:p>
            <a:pPr marL="0" indent="0">
              <a:buNone/>
            </a:pPr>
            <a:endParaRPr lang="en-US" sz="1350" dirty="0">
              <a:solidFill>
                <a:srgbClr val="123458"/>
              </a:solidFill>
              <a:latin typeface="+mn-lt"/>
              <a:cs typeface="Arial"/>
            </a:endParaRPr>
          </a:p>
          <a:p>
            <a:pPr marL="0" indent="0">
              <a:buNone/>
            </a:pPr>
            <a:r>
              <a:rPr lang="en-US" sz="1350" dirty="0">
                <a:solidFill>
                  <a:srgbClr val="123458"/>
                </a:solidFill>
                <a:latin typeface="+mn-lt"/>
                <a:cs typeface="Arial"/>
              </a:rPr>
              <a:t>  </a:t>
            </a:r>
          </a:p>
          <a:p>
            <a:pPr>
              <a:buFont typeface="Wingdings" charset="2"/>
              <a:buChar char="§"/>
            </a:pPr>
            <a:endParaRPr lang="en-US" sz="1350" dirty="0">
              <a:solidFill>
                <a:srgbClr val="123458"/>
              </a:solidFill>
              <a:latin typeface="+mn-lt"/>
              <a:cs typeface="Arial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84101" y="2695804"/>
            <a:ext cx="2759709" cy="1097058"/>
          </a:xfrm>
          <a:prstGeom prst="rect">
            <a:avLst/>
          </a:prstGeom>
        </p:spPr>
        <p:txBody>
          <a:bodyPr vert="horz" lIns="68580" tIns="34290" rIns="68580" bIns="3429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2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50" b="1" dirty="0">
                <a:solidFill>
                  <a:srgbClr val="123458"/>
                </a:solidFill>
                <a:latin typeface="+mn-lt"/>
                <a:cs typeface="Arial"/>
              </a:rPr>
              <a:t>Easy migration to the Xamarin Platform</a:t>
            </a:r>
          </a:p>
          <a:p>
            <a:pPr marL="0" indent="0">
              <a:lnSpc>
                <a:spcPct val="50000"/>
              </a:lnSpc>
              <a:buNone/>
            </a:pPr>
            <a:endParaRPr lang="en-US" sz="1350" b="1" dirty="0">
              <a:solidFill>
                <a:srgbClr val="123458"/>
              </a:solidFill>
              <a:latin typeface="+mn-lt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350" dirty="0">
                <a:solidFill>
                  <a:srgbClr val="123458"/>
                </a:solidFill>
                <a:latin typeface="+mn-lt"/>
                <a:cs typeface="Arial"/>
              </a:rPr>
              <a:t>When your native platform integration requirements outgrow </a:t>
            </a:r>
            <a:r>
              <a:rPr lang="en-US" sz="1350" dirty="0" err="1">
                <a:solidFill>
                  <a:srgbClr val="123458"/>
                </a:solidFill>
                <a:latin typeface="+mn-lt"/>
                <a:cs typeface="Arial"/>
              </a:rPr>
              <a:t>Xamarin.Forms</a:t>
            </a:r>
            <a:r>
              <a:rPr lang="en-US" sz="1350" dirty="0">
                <a:solidFill>
                  <a:srgbClr val="123458"/>
                </a:solidFill>
                <a:latin typeface="+mn-lt"/>
                <a:cs typeface="Arial"/>
              </a:rPr>
              <a:t>, your shared code is easily migrated to </a:t>
            </a:r>
            <a:r>
              <a:rPr lang="en-US" sz="1350" dirty="0" err="1">
                <a:solidFill>
                  <a:srgbClr val="123458"/>
                </a:solidFill>
                <a:latin typeface="+mn-lt"/>
                <a:cs typeface="Arial"/>
              </a:rPr>
              <a:t>Xamarin.iOS</a:t>
            </a:r>
            <a:r>
              <a:rPr lang="en-US" sz="1350" dirty="0">
                <a:solidFill>
                  <a:srgbClr val="123458"/>
                </a:solidFill>
                <a:latin typeface="+mn-lt"/>
                <a:cs typeface="Arial"/>
              </a:rPr>
              <a:t> and </a:t>
            </a:r>
            <a:r>
              <a:rPr lang="en-US" sz="1350" dirty="0" err="1">
                <a:solidFill>
                  <a:srgbClr val="123458"/>
                </a:solidFill>
                <a:latin typeface="+mn-lt"/>
                <a:cs typeface="Arial"/>
              </a:rPr>
              <a:t>Xamarin.Android</a:t>
            </a:r>
            <a:r>
              <a:rPr lang="en-US" sz="1350" dirty="0">
                <a:solidFill>
                  <a:srgbClr val="123458"/>
                </a:solidFill>
                <a:latin typeface="+mn-lt"/>
                <a:cs typeface="Arial"/>
              </a:rPr>
              <a:t> using the full Xamarin platform.</a:t>
            </a:r>
            <a:endParaRPr lang="en-US" sz="1350" dirty="0">
              <a:solidFill>
                <a:srgbClr val="123458"/>
              </a:solidFill>
              <a:latin typeface="+mn-lt"/>
              <a:cs typeface="Arial"/>
            </a:endParaRPr>
          </a:p>
          <a:p>
            <a:pPr marL="0" indent="0">
              <a:buNone/>
            </a:pPr>
            <a:endParaRPr lang="en-US" sz="1350" dirty="0">
              <a:solidFill>
                <a:srgbClr val="123458"/>
              </a:solidFill>
              <a:latin typeface="+mn-lt"/>
              <a:cs typeface="Arial"/>
            </a:endParaRPr>
          </a:p>
          <a:p>
            <a:pPr marL="0" indent="0">
              <a:buNone/>
            </a:pPr>
            <a:r>
              <a:rPr lang="en-US" sz="1350" dirty="0">
                <a:solidFill>
                  <a:srgbClr val="123458"/>
                </a:solidFill>
                <a:latin typeface="+mn-lt"/>
                <a:cs typeface="Arial"/>
              </a:rPr>
              <a:t>  </a:t>
            </a:r>
            <a:endParaRPr lang="en-US" sz="1350" dirty="0">
              <a:solidFill>
                <a:srgbClr val="123458"/>
              </a:solidFill>
              <a:latin typeface="+mn-lt"/>
              <a:cs typeface="Arial"/>
            </a:endParaRPr>
          </a:p>
          <a:p>
            <a:pPr>
              <a:buFont typeface="Wingdings" charset="2"/>
              <a:buChar char="§"/>
            </a:pPr>
            <a:endParaRPr lang="en-US" sz="1350" dirty="0">
              <a:solidFill>
                <a:srgbClr val="123458"/>
              </a:solidFill>
              <a:latin typeface="+mn-lt"/>
              <a:cs typeface="Arial"/>
            </a:endParaRPr>
          </a:p>
        </p:txBody>
      </p:sp>
      <p:pic>
        <p:nvPicPr>
          <p:cNvPr id="6" name="Picture 2" descr="http://xamarin.com/content/images/pages/forms/migrate@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1970" y="915910"/>
            <a:ext cx="1583972" cy="158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47" y="927715"/>
            <a:ext cx="1720578" cy="15603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023" y="933930"/>
            <a:ext cx="1588850" cy="15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3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Renderers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66" y="1063231"/>
            <a:ext cx="6728268" cy="324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3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496534" y="2094513"/>
            <a:ext cx="6589527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8"/>
            <a:r>
              <a:rPr lang="en-US" sz="3975" b="1" dirty="0">
                <a:solidFill>
                  <a:srgbClr val="4F81BD"/>
                </a:solidFill>
              </a:rPr>
              <a:t>Demo: Creating a Custom Renderer </a:t>
            </a:r>
          </a:p>
        </p:txBody>
      </p:sp>
    </p:spTree>
    <p:extLst>
      <p:ext uri="{BB962C8B-B14F-4D97-AF65-F5344CB8AC3E}">
        <p14:creationId xmlns:p14="http://schemas.microsoft.com/office/powerpoint/2010/main" val="12906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91722" y="-98778"/>
            <a:ext cx="9334500" cy="1368778"/>
          </a:xfrm>
          <a:prstGeom prst="rect">
            <a:avLst/>
          </a:prstGeom>
          <a:solidFill>
            <a:srgbClr val="15304E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9394" y="146242"/>
            <a:ext cx="394854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  <a:latin typeface="Segoe UI"/>
                <a:cs typeface="Segoe UI"/>
              </a:rPr>
              <a:t>Which </a:t>
            </a:r>
            <a:r>
              <a:rPr lang="en-US" sz="2200" b="1" dirty="0">
                <a:solidFill>
                  <a:srgbClr val="FFFFFF"/>
                </a:solidFill>
                <a:latin typeface="Segoe UI"/>
                <a:cs typeface="Segoe UI"/>
              </a:rPr>
              <a:t>Xamarin approach</a:t>
            </a:r>
            <a:r>
              <a:rPr lang="en-US" sz="2200" dirty="0">
                <a:solidFill>
                  <a:srgbClr val="FFFFFF"/>
                </a:solidFill>
                <a:latin typeface="Segoe UI"/>
                <a:cs typeface="Segoe UI"/>
              </a:rPr>
              <a:t> is best for your app?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274" y="2293700"/>
            <a:ext cx="23321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err="1">
                <a:solidFill>
                  <a:srgbClr val="152F4E"/>
                </a:solidFill>
                <a:latin typeface="Segoe UI"/>
                <a:cs typeface="Segoe UI"/>
              </a:rPr>
              <a:t>Xamarin.Forms</a:t>
            </a:r>
            <a:r>
              <a:rPr lang="en-US" sz="1300" b="1" dirty="0">
                <a:solidFill>
                  <a:srgbClr val="152F4E"/>
                </a:solidFill>
                <a:latin typeface="Segoe UI"/>
                <a:cs typeface="Segoe UI"/>
              </a:rPr>
              <a:t> </a:t>
            </a:r>
            <a:r>
              <a:rPr lang="en-US" sz="1300" dirty="0">
                <a:solidFill>
                  <a:srgbClr val="152F4E"/>
                </a:solidFill>
                <a:latin typeface="Segoe UI"/>
                <a:cs typeface="Segoe UI"/>
              </a:rPr>
              <a:t>is best for: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03030" y="2262912"/>
            <a:ext cx="3902365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err="1">
                <a:solidFill>
                  <a:srgbClr val="152F4E"/>
                </a:solidFill>
                <a:latin typeface="Segoe UI"/>
                <a:cs typeface="Segoe UI"/>
              </a:rPr>
              <a:t>Xamarin.iOS</a:t>
            </a:r>
            <a:r>
              <a:rPr lang="en-US" sz="1300" b="1" dirty="0">
                <a:solidFill>
                  <a:srgbClr val="152F4E"/>
                </a:solidFill>
                <a:latin typeface="Segoe UI"/>
                <a:cs typeface="Segoe UI"/>
              </a:rPr>
              <a:t> / </a:t>
            </a:r>
            <a:r>
              <a:rPr lang="en-US" sz="1300" b="1" dirty="0" err="1">
                <a:solidFill>
                  <a:srgbClr val="152F4E"/>
                </a:solidFill>
                <a:latin typeface="Segoe UI"/>
                <a:cs typeface="Segoe UI"/>
              </a:rPr>
              <a:t>Xamarin.Android</a:t>
            </a:r>
            <a:r>
              <a:rPr lang="en-US" sz="1300" b="1" dirty="0">
                <a:solidFill>
                  <a:srgbClr val="152F4E"/>
                </a:solidFill>
                <a:latin typeface="Segoe UI"/>
                <a:cs typeface="Segoe UI"/>
              </a:rPr>
              <a:t> </a:t>
            </a:r>
            <a:r>
              <a:rPr lang="en-US" sz="1300" dirty="0">
                <a:solidFill>
                  <a:srgbClr val="152F4E"/>
                </a:solidFill>
                <a:latin typeface="Segoe UI"/>
                <a:cs typeface="Segoe UI"/>
              </a:rPr>
              <a:t>is best for: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2608" y="2801698"/>
            <a:ext cx="33943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Data entry apps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Prototypes and proofs-of-concept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that require little platform-specific functionality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where code sharing is more important than custom UI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00242" y="2717031"/>
            <a:ext cx="0" cy="2024303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0075" y="4603429"/>
            <a:ext cx="2332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3498DB"/>
                </a:solidFill>
                <a:latin typeface="Segoe UI"/>
                <a:cs typeface="Segoe UI"/>
              </a:rPr>
              <a:t>Learn more: </a:t>
            </a:r>
            <a:r>
              <a:rPr lang="en-US" sz="1100" dirty="0" err="1">
                <a:solidFill>
                  <a:srgbClr val="3498DB"/>
                </a:solidFill>
                <a:latin typeface="Segoe UI"/>
                <a:cs typeface="Segoe UI"/>
              </a:rPr>
              <a:t>xamarin.com</a:t>
            </a:r>
            <a:r>
              <a:rPr lang="en-US" sz="1100" dirty="0">
                <a:solidFill>
                  <a:srgbClr val="3498DB"/>
                </a:solidFill>
                <a:latin typeface="Segoe UI"/>
                <a:cs typeface="Segoe UI"/>
              </a:rPr>
              <a:t>/forms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0854" y="4460383"/>
            <a:ext cx="2563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3498DB"/>
                </a:solidFill>
                <a:latin typeface="Segoe UI"/>
                <a:cs typeface="Segoe UI"/>
              </a:rPr>
              <a:t>Learn more: </a:t>
            </a:r>
            <a:r>
              <a:rPr lang="en-US" sz="1100" dirty="0" err="1">
                <a:solidFill>
                  <a:srgbClr val="3498DB"/>
                </a:solidFill>
                <a:latin typeface="Segoe UI"/>
                <a:cs typeface="Segoe UI"/>
              </a:rPr>
              <a:t>xamarin.com</a:t>
            </a:r>
            <a:r>
              <a:rPr lang="en-US" sz="1100" dirty="0">
                <a:solidFill>
                  <a:srgbClr val="3498DB"/>
                </a:solidFill>
                <a:latin typeface="Segoe UI"/>
                <a:cs typeface="Segoe UI"/>
              </a:rPr>
              <a:t>/platform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03152" y="2801698"/>
            <a:ext cx="3386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that require specialized interaction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with highly polished design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that use many platform-specific APIs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where custom UI is more important than code sharing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029" y="957118"/>
            <a:ext cx="759927" cy="13057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959" y="957119"/>
            <a:ext cx="744808" cy="12980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8059" y="957119"/>
            <a:ext cx="755448" cy="1298093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400243" y="2717030"/>
            <a:ext cx="3178848" cy="7698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4295" y="972513"/>
            <a:ext cx="746489" cy="12826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8835" y="972513"/>
            <a:ext cx="735975" cy="12826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22" y="972513"/>
            <a:ext cx="746489" cy="1282699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5103090" y="2717031"/>
            <a:ext cx="2" cy="1862597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103092" y="2717030"/>
            <a:ext cx="3178848" cy="7698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09222" y="4722717"/>
            <a:ext cx="350853" cy="11562"/>
          </a:xfrm>
          <a:prstGeom prst="line">
            <a:avLst/>
          </a:prstGeom>
          <a:ln w="12700" cmpd="sng">
            <a:solidFill>
              <a:srgbClr val="3498DB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103091" y="4579628"/>
            <a:ext cx="350852" cy="43"/>
          </a:xfrm>
          <a:prstGeom prst="line">
            <a:avLst/>
          </a:prstGeom>
          <a:ln w="12700" cmpd="sng">
            <a:solidFill>
              <a:srgbClr val="3498DB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9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Examples: https://</a:t>
            </a:r>
            <a:r>
              <a:rPr lang="en-US" dirty="0" err="1"/>
              <a:t>github.com</a:t>
            </a:r>
            <a:r>
              <a:rPr lang="en-US" dirty="0"/>
              <a:t>/Bowman74/</a:t>
            </a:r>
            <a:r>
              <a:rPr lang="en-US"/>
              <a:t>VSLiveIntroToXamarin.git</a:t>
            </a:r>
          </a:p>
        </p:txBody>
      </p:sp>
    </p:spTree>
    <p:extLst>
      <p:ext uri="{BB962C8B-B14F-4D97-AF65-F5344CB8AC3E}">
        <p14:creationId xmlns:p14="http://schemas.microsoft.com/office/powerpoint/2010/main" val="12398840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1657350" y="1597820"/>
            <a:ext cx="5829300" cy="1102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7784" tIns="33336" rIns="67784" bIns="33336" numCol="1" anchor="b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defTabSz="914378" eaLnBrk="1" hangingPunct="1"/>
            <a:r>
              <a:rPr lang="en-US" sz="4400" dirty="0">
                <a:solidFill>
                  <a:srgbClr val="00206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rPr>
              <a:t>Thank you!</a:t>
            </a:r>
          </a:p>
        </p:txBody>
      </p:sp>
      <p:sp>
        <p:nvSpPr>
          <p:cNvPr id="3" name="Subtitle 4"/>
          <p:cNvSpPr txBox="1">
            <a:spLocks/>
          </p:cNvSpPr>
          <p:nvPr/>
        </p:nvSpPr>
        <p:spPr bwMode="auto">
          <a:xfrm>
            <a:off x="2067952" y="2914650"/>
            <a:ext cx="4904349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7784" tIns="33336" rIns="67784" bIns="33336" numCol="1" anchor="t" anchorCtr="0" compatLnSpc="1">
            <a:prstTxWarp prst="textNoShape">
              <a:avLst/>
            </a:prstTxWarp>
          </a:bodyPr>
          <a:lstStyle>
            <a:lvl1pPr marL="431800" indent="-431800" algn="l" defTabSz="896938" rtl="0" eaLnBrk="0" fontAlgn="base" hangingPunct="0">
              <a:spcBef>
                <a:spcPct val="10000"/>
              </a:spcBef>
              <a:spcAft>
                <a:spcPct val="15000"/>
              </a:spcAft>
              <a:buClr>
                <a:srgbClr val="0095D5"/>
              </a:buClr>
              <a:buSzPct val="75000"/>
              <a:buFont typeface="Times" pitchFamily="28" charset="0"/>
              <a:buChar char="•"/>
              <a:tabLst>
                <a:tab pos="1387475" algn="l"/>
                <a:tab pos="1706563" algn="l"/>
                <a:tab pos="2079625" algn="l"/>
              </a:tabLst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225425" algn="l" defTabSz="896938" rtl="0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4682C7"/>
              </a:buClr>
              <a:buSzPct val="100000"/>
              <a:buChar char="–"/>
              <a:tabLst>
                <a:tab pos="1387475" algn="l"/>
                <a:tab pos="1706563" algn="l"/>
                <a:tab pos="2079625" algn="l"/>
              </a:tabLst>
              <a:defRPr sz="2100">
                <a:solidFill>
                  <a:srgbClr val="D4D4D4"/>
                </a:solidFill>
                <a:latin typeface="+mn-lt"/>
              </a:defRPr>
            </a:lvl2pPr>
            <a:lvl3pPr marL="869950" algn="l" defTabSz="896938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900" b="1">
                <a:solidFill>
                  <a:srgbClr val="FFCC00"/>
                </a:solidFill>
                <a:latin typeface="+mn-lt"/>
              </a:defRPr>
            </a:lvl3pPr>
            <a:lvl4pPr marL="998538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4pPr>
            <a:lvl5pPr marL="13446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5pPr>
            <a:lvl6pPr marL="18018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6pPr>
            <a:lvl7pPr marL="22590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7pPr>
            <a:lvl8pPr marL="27162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8pPr>
            <a:lvl9pPr marL="31734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950" kern="0" dirty="0">
                <a:solidFill>
                  <a:schemeClr val="tx1">
                    <a:lumMod val="50000"/>
                  </a:schemeClr>
                </a:solidFill>
              </a:rPr>
              <a:t>Kevin Ford </a:t>
            </a:r>
          </a:p>
          <a:p>
            <a:r>
              <a:rPr lang="en-US" sz="1950" kern="0" dirty="0">
                <a:solidFill>
                  <a:schemeClr val="tx1">
                    <a:lumMod val="50000"/>
                  </a:schemeClr>
                </a:solidFill>
              </a:rPr>
              <a:t>Twitter: @</a:t>
            </a:r>
            <a:r>
              <a:rPr lang="en-US" sz="1950" kern="0" dirty="0">
                <a:solidFill>
                  <a:schemeClr val="tx1">
                    <a:lumMod val="50000"/>
                  </a:schemeClr>
                </a:solidFill>
              </a:rPr>
              <a:t>Bowman74</a:t>
            </a:r>
            <a:endParaRPr lang="en-US" sz="1950" kern="0" dirty="0"/>
          </a:p>
          <a:p>
            <a:r>
              <a:rPr lang="en-US" sz="1950" kern="0" dirty="0">
                <a:hlinkClick r:id="rId2"/>
              </a:rPr>
              <a:t>kevinf@magenic.com</a:t>
            </a:r>
            <a:endParaRPr lang="en-US" sz="1950" kern="0" dirty="0"/>
          </a:p>
          <a:p>
            <a:r>
              <a:rPr lang="en-US" sz="1950" kern="0" dirty="0">
                <a:hlinkClick r:id="rId3"/>
              </a:rPr>
              <a:t>http://windingroadway.blogspot.com</a:t>
            </a:r>
            <a:endParaRPr lang="en-US" sz="1950" kern="0" dirty="0"/>
          </a:p>
        </p:txBody>
      </p:sp>
    </p:spTree>
    <p:extLst>
      <p:ext uri="{BB962C8B-B14F-4D97-AF65-F5344CB8AC3E}">
        <p14:creationId xmlns:p14="http://schemas.microsoft.com/office/powerpoint/2010/main" val="169750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201931" y="357534"/>
            <a:ext cx="8741880" cy="100964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Anything you can do in Objective-C, Swift, or Java</a:t>
            </a:r>
            <a:br>
              <a:rPr lang="en-US" sz="2000" dirty="0"/>
            </a:br>
            <a:r>
              <a:rPr lang="en-US" sz="2000" dirty="0"/>
              <a:t>can be done in C# and Visual Studio with Xamarin.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710795" y="1541096"/>
            <a:ext cx="6010069" cy="3337051"/>
            <a:chOff x="2961799" y="2095500"/>
            <a:chExt cx="8174111" cy="4538621"/>
          </a:xfrm>
        </p:grpSpPr>
        <p:pic>
          <p:nvPicPr>
            <p:cNvPr id="4" name="Picture 3" descr="T-shirt Store App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61799" y="2095500"/>
              <a:ext cx="6512877" cy="407054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1300" y="3158244"/>
              <a:ext cx="4544610" cy="34758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176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Native Performance</a:t>
            </a: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482063" y="3433110"/>
            <a:ext cx="4033911" cy="102737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Bef>
                <a:spcPts val="900"/>
              </a:spcBef>
            </a:pPr>
            <a:r>
              <a:rPr lang="en-US" sz="1765" dirty="0" err="1">
                <a:solidFill>
                  <a:srgbClr val="7E5DBE"/>
                </a:solidFill>
                <a:cs typeface="Segoe UI" panose="020B0502040204020203" pitchFamily="34" charset="0"/>
              </a:rPr>
              <a:t>Xamarin.iOS</a:t>
            </a:r>
            <a:r>
              <a:rPr lang="en-US" sz="1765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sz="176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does full Ahead Of Time (AOT) compilation to produce an ARM binary for Apple’s App Store.</a:t>
            </a:r>
            <a:endParaRPr lang="en-US" sz="1765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4684054" y="3433110"/>
            <a:ext cx="4033911" cy="102737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240" lvl="1" defTabSz="336006">
              <a:lnSpc>
                <a:spcPct val="110000"/>
              </a:lnSpc>
              <a:defRPr/>
            </a:pPr>
            <a:r>
              <a:rPr lang="en-US" sz="1765" dirty="0" err="1">
                <a:solidFill>
                  <a:srgbClr val="66B11F"/>
                </a:solidFill>
                <a:cs typeface="Segoe UI" panose="020B0502040204020203" pitchFamily="34" charset="0"/>
              </a:rPr>
              <a:t>Xamarin.Android</a:t>
            </a:r>
            <a:r>
              <a:rPr lang="en-US" sz="1765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sz="176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takes advantage of Just In Time (JIT) compilation on the Android device.</a:t>
            </a:r>
            <a:endParaRPr lang="en-US" sz="1765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85942" y="1401029"/>
            <a:ext cx="7953349" cy="1930206"/>
            <a:chOff x="797226" y="1841500"/>
            <a:chExt cx="10869437" cy="26379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7226" y="1841500"/>
              <a:ext cx="4900434" cy="263791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6229" y="1841500"/>
              <a:ext cx="4900434" cy="2637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602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011" y="2150967"/>
            <a:ext cx="5204632" cy="841566"/>
          </a:xfrm>
        </p:spPr>
        <p:txBody>
          <a:bodyPr/>
          <a:lstStyle/>
          <a:p>
            <a:pPr algn="ctr"/>
            <a:r>
              <a:rPr lang="en-US" sz="4412" dirty="0">
                <a:solidFill>
                  <a:srgbClr val="6FBD23"/>
                </a:solidFill>
              </a:rPr>
              <a:t>✓</a:t>
            </a:r>
            <a:r>
              <a:rPr lang="en-US" sz="4412" dirty="0">
                <a:solidFill>
                  <a:srgbClr val="2DB1DD"/>
                </a:solidFill>
              </a:rPr>
              <a:t>Always Up-to-Date</a:t>
            </a:r>
            <a:endParaRPr lang="en-US" sz="4412" dirty="0"/>
          </a:p>
        </p:txBody>
      </p:sp>
      <p:sp>
        <p:nvSpPr>
          <p:cNvPr id="3" name="Text Placeholder 7"/>
          <p:cNvSpPr txBox="1">
            <a:spLocks/>
          </p:cNvSpPr>
          <p:nvPr/>
        </p:nvSpPr>
        <p:spPr>
          <a:xfrm>
            <a:off x="5860611" y="810633"/>
            <a:ext cx="2412644" cy="17379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2059" dirty="0">
                <a:solidFill>
                  <a:schemeClr val="bg1"/>
                </a:solidFill>
              </a:rPr>
              <a:t>Same-day support:</a:t>
            </a:r>
          </a:p>
          <a:p>
            <a:pPr>
              <a:lnSpc>
                <a:spcPct val="70000"/>
              </a:lnSpc>
              <a:buFont typeface="Arial"/>
              <a:buChar char="•"/>
            </a:pPr>
            <a:r>
              <a:rPr lang="en-US" sz="1471" dirty="0">
                <a:solidFill>
                  <a:schemeClr val="bg1"/>
                </a:solidFill>
              </a:rPr>
              <a:t>iOS 5</a:t>
            </a:r>
          </a:p>
          <a:p>
            <a:pPr>
              <a:lnSpc>
                <a:spcPct val="70000"/>
              </a:lnSpc>
              <a:buFont typeface="Arial"/>
              <a:buChar char="•"/>
            </a:pPr>
            <a:r>
              <a:rPr lang="en-US" sz="1471" dirty="0">
                <a:solidFill>
                  <a:schemeClr val="bg1"/>
                </a:solidFill>
              </a:rPr>
              <a:t>iOS 6</a:t>
            </a:r>
          </a:p>
          <a:p>
            <a:pPr>
              <a:lnSpc>
                <a:spcPct val="70000"/>
              </a:lnSpc>
              <a:buFont typeface="Arial"/>
              <a:buChar char="•"/>
            </a:pPr>
            <a:r>
              <a:rPr lang="en-US" sz="1471" dirty="0">
                <a:solidFill>
                  <a:schemeClr val="bg1"/>
                </a:solidFill>
              </a:rPr>
              <a:t>iOS 7</a:t>
            </a:r>
          </a:p>
          <a:p>
            <a:pPr>
              <a:lnSpc>
                <a:spcPct val="70000"/>
              </a:lnSpc>
              <a:buFont typeface="Arial"/>
              <a:buChar char="•"/>
            </a:pPr>
            <a:r>
              <a:rPr lang="en-US" sz="1471" dirty="0">
                <a:solidFill>
                  <a:schemeClr val="bg1"/>
                </a:solidFill>
              </a:rPr>
              <a:t>iOS 7.1</a:t>
            </a:r>
          </a:p>
          <a:p>
            <a:pPr>
              <a:lnSpc>
                <a:spcPct val="70000"/>
              </a:lnSpc>
              <a:buFont typeface="Arial"/>
              <a:buChar char="•"/>
            </a:pPr>
            <a:r>
              <a:rPr lang="en-US" sz="1471" dirty="0">
                <a:solidFill>
                  <a:schemeClr val="bg1"/>
                </a:solidFill>
              </a:rPr>
              <a:t>iOS 8</a:t>
            </a:r>
            <a:endParaRPr lang="en-US" sz="1471" dirty="0">
              <a:solidFill>
                <a:schemeClr val="bg1"/>
              </a:solidFill>
            </a:endParaRP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5860611" y="2696861"/>
            <a:ext cx="2076485" cy="172941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</a:pPr>
            <a:r>
              <a:rPr lang="en-US" sz="2059" dirty="0">
                <a:solidFill>
                  <a:schemeClr val="bg1"/>
                </a:solidFill>
              </a:rPr>
              <a:t>Full support for:</a:t>
            </a:r>
          </a:p>
          <a:p>
            <a:pPr algn="l">
              <a:lnSpc>
                <a:spcPct val="70000"/>
              </a:lnSpc>
              <a:buFont typeface="Arial"/>
              <a:buChar char="•"/>
            </a:pPr>
            <a:r>
              <a:rPr lang="en-US" sz="1471" dirty="0">
                <a:solidFill>
                  <a:schemeClr val="bg1"/>
                </a:solidFill>
              </a:rPr>
              <a:t>Apple Watch</a:t>
            </a:r>
          </a:p>
          <a:p>
            <a:pPr algn="l">
              <a:lnSpc>
                <a:spcPct val="70000"/>
              </a:lnSpc>
              <a:buFont typeface="Arial"/>
              <a:buChar char="•"/>
            </a:pPr>
            <a:r>
              <a:rPr lang="en-US" sz="1471" dirty="0">
                <a:solidFill>
                  <a:schemeClr val="bg1"/>
                </a:solidFill>
              </a:rPr>
              <a:t>Google Glass</a:t>
            </a:r>
          </a:p>
          <a:p>
            <a:pPr algn="l">
              <a:lnSpc>
                <a:spcPct val="70000"/>
              </a:lnSpc>
              <a:buFont typeface="Arial"/>
              <a:buChar char="•"/>
            </a:pPr>
            <a:r>
              <a:rPr lang="en-US" sz="1471" dirty="0">
                <a:solidFill>
                  <a:schemeClr val="bg1"/>
                </a:solidFill>
              </a:rPr>
              <a:t>Android Wear</a:t>
            </a:r>
          </a:p>
          <a:p>
            <a:pPr algn="l">
              <a:lnSpc>
                <a:spcPct val="70000"/>
              </a:lnSpc>
              <a:buFont typeface="Arial"/>
              <a:buChar char="•"/>
            </a:pPr>
            <a:r>
              <a:rPr lang="en-US" sz="1471" dirty="0">
                <a:solidFill>
                  <a:schemeClr val="bg1"/>
                </a:solidFill>
              </a:rPr>
              <a:t>Amazon Fire TV</a:t>
            </a:r>
          </a:p>
          <a:p>
            <a:pPr algn="l">
              <a:lnSpc>
                <a:spcPct val="70000"/>
              </a:lnSpc>
              <a:buFont typeface="Arial"/>
              <a:buChar char="•"/>
            </a:pPr>
            <a:r>
              <a:rPr lang="en-US" sz="1471" dirty="0">
                <a:solidFill>
                  <a:schemeClr val="bg1"/>
                </a:solidFill>
              </a:rPr>
              <a:t>and much more</a:t>
            </a:r>
            <a:endParaRPr lang="en-US" sz="1471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12995" y="2992533"/>
            <a:ext cx="5204632" cy="84156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s-IS" sz="4412" dirty="0">
                <a:solidFill>
                  <a:srgbClr val="2DB1DD"/>
                </a:solidFill>
              </a:rPr>
              <a:t>…</a:t>
            </a:r>
            <a:r>
              <a:rPr lang="en-US" sz="4412" dirty="0">
                <a:solidFill>
                  <a:srgbClr val="2DB1DD"/>
                </a:solidFill>
              </a:rPr>
              <a:t>Usually</a:t>
            </a:r>
            <a:r>
              <a:rPr lang="is-IS" sz="4412" dirty="0">
                <a:solidFill>
                  <a:srgbClr val="2DB1DD"/>
                </a:solidFill>
              </a:rPr>
              <a:t>…</a:t>
            </a:r>
            <a:endParaRPr lang="en-US" sz="4412" dirty="0"/>
          </a:p>
        </p:txBody>
      </p:sp>
    </p:spTree>
    <p:extLst>
      <p:ext uri="{BB962C8B-B14F-4D97-AF65-F5344CB8AC3E}">
        <p14:creationId xmlns:p14="http://schemas.microsoft.com/office/powerpoint/2010/main" val="165048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buys </a:t>
            </a:r>
            <a:r>
              <a:rPr lang="en-US" dirty="0" err="1" smtClean="0"/>
              <a:t>Xamarin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1371600"/>
            <a:ext cx="72485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6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4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2964</TotalTime>
  <Words>989</Words>
  <Application>Microsoft Macintosh PowerPoint</Application>
  <PresentationFormat>On-screen Show (16:9)</PresentationFormat>
  <Paragraphs>251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62" baseType="lpstr">
      <vt:lpstr>Arial Bold</vt:lpstr>
      <vt:lpstr>Calibri</vt:lpstr>
      <vt:lpstr>Gill Sans</vt:lpstr>
      <vt:lpstr>Helvetica</vt:lpstr>
      <vt:lpstr>Helvetica Light</vt:lpstr>
      <vt:lpstr>ＭＳ Ｐゴシック</vt:lpstr>
      <vt:lpstr>Segoe UI</vt:lpstr>
      <vt:lpstr>Segoe UI Semibold</vt:lpstr>
      <vt:lpstr>Times</vt:lpstr>
      <vt:lpstr>Times New Roman</vt:lpstr>
      <vt:lpstr>Wingdings</vt:lpstr>
      <vt:lpstr>ヒラギノ角ゴ ProN W3</vt:lpstr>
      <vt:lpstr>Arial</vt:lpstr>
      <vt:lpstr>Visual Studio Live! New York 2015</vt:lpstr>
      <vt:lpstr>Live! 360 2016</vt:lpstr>
      <vt:lpstr>PowerPoint Presentation</vt:lpstr>
      <vt:lpstr>The Mobile Development Problem</vt:lpstr>
      <vt:lpstr>Development Options</vt:lpstr>
      <vt:lpstr>PowerPoint Presentation</vt:lpstr>
      <vt:lpstr>Anything you can do in Objective-C, Swift, or Java can be done in C# and Visual Studio with Xamarin.</vt:lpstr>
      <vt:lpstr>Native Performance</vt:lpstr>
      <vt:lpstr>✓Always Up-to-Date</vt:lpstr>
      <vt:lpstr>Microsoft buys Xamarin</vt:lpstr>
      <vt:lpstr>PowerPoint Presentation</vt:lpstr>
      <vt:lpstr>There are a lot of moving parts</vt:lpstr>
      <vt:lpstr>Fragmentation</vt:lpstr>
      <vt:lpstr>Default Emulator</vt:lpstr>
      <vt:lpstr>Android Designer</vt:lpstr>
      <vt:lpstr>Demo: Creating a New Android Project</vt:lpstr>
      <vt:lpstr>PowerPoint Presentation</vt:lpstr>
      <vt:lpstr>Common Layouts</vt:lpstr>
      <vt:lpstr>Demo: Working with Common Layouts</vt:lpstr>
      <vt:lpstr>PowerPoint Presentation</vt:lpstr>
      <vt:lpstr>PowerPoint Presentation</vt:lpstr>
      <vt:lpstr>Advanced Layouts</vt:lpstr>
      <vt:lpstr>PowerPoint Presentation</vt:lpstr>
      <vt:lpstr>PowerPoint Presentation</vt:lpstr>
      <vt:lpstr>iOS API - A World of “Kits”</vt:lpstr>
      <vt:lpstr>Things you need other than Xamarin</vt:lpstr>
      <vt:lpstr>PowerPoint Presentation</vt:lpstr>
      <vt:lpstr>Creating a new iOS Project</vt:lpstr>
      <vt:lpstr>UIViewController Lifecycle</vt:lpstr>
      <vt:lpstr>Auto Layout And Constraints</vt:lpstr>
      <vt:lpstr>Segues</vt:lpstr>
      <vt:lpstr>Demo – Constraints and Segues</vt:lpstr>
      <vt:lpstr>UIListView</vt:lpstr>
      <vt:lpstr>Demo: Using a UIListView and Adapter</vt:lpstr>
      <vt:lpstr>Xamarin Forms</vt:lpstr>
      <vt:lpstr>Xamarin + Xamarin Forms</vt:lpstr>
      <vt:lpstr>What’s included</vt:lpstr>
      <vt:lpstr>Native UI from shared code</vt:lpstr>
      <vt:lpstr>Layouts</vt:lpstr>
      <vt:lpstr>Creating a New Xamarin Forms Project</vt:lpstr>
      <vt:lpstr>Demo: Creating a new Xamarin Forms Project</vt:lpstr>
      <vt:lpstr>Xamarin Forms ListView</vt:lpstr>
      <vt:lpstr>Demo: Creating a Xamarin Forms Listview</vt:lpstr>
      <vt:lpstr>Extensibility</vt:lpstr>
      <vt:lpstr>Custom Renderers</vt:lpstr>
      <vt:lpstr>PowerPoint Presentation</vt:lpstr>
      <vt:lpstr>PowerPoint Presentation</vt:lpstr>
      <vt:lpstr>Links</vt:lpstr>
      <vt:lpstr>PowerPoint Presentation</vt:lpstr>
    </vt:vector>
  </TitlesOfParts>
  <Company>1105 Media Inc.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130</cp:revision>
  <dcterms:created xsi:type="dcterms:W3CDTF">2012-12-07T00:48:42Z</dcterms:created>
  <dcterms:modified xsi:type="dcterms:W3CDTF">2016-10-28T23:21:26Z</dcterms:modified>
</cp:coreProperties>
</file>